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94" r:id="rId3"/>
  </p:sldMasterIdLst>
  <p:notesMasterIdLst>
    <p:notesMasterId r:id="rId13"/>
  </p:notesMasterIdLst>
  <p:sldIdLst>
    <p:sldId id="256" r:id="rId4"/>
    <p:sldId id="258" r:id="rId5"/>
    <p:sldId id="259" r:id="rId6"/>
    <p:sldId id="261" r:id="rId7"/>
    <p:sldId id="1067" r:id="rId8"/>
    <p:sldId id="1066" r:id="rId9"/>
    <p:sldId id="1065" r:id="rId10"/>
    <p:sldId id="1038" r:id="rId11"/>
    <p:sldId id="1063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0A0A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0D905B-6DB7-441E-912E-133B99DB1468}" v="2" dt="2024-04-16T08:32:04.1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46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ousjka Schmidt" userId="f439deb9-b04d-4643-9e39-781e47e39656" providerId="ADAL" clId="{97225151-C6A8-4FA4-AEAE-5DED80CEE81E}"/>
    <pc:docChg chg="custSel modSld">
      <pc:chgData name="Anousjka Schmidt" userId="f439deb9-b04d-4643-9e39-781e47e39656" providerId="ADAL" clId="{97225151-C6A8-4FA4-AEAE-5DED80CEE81E}" dt="2024-04-14T20:38:34.345" v="356" actId="2711"/>
      <pc:docMkLst>
        <pc:docMk/>
      </pc:docMkLst>
      <pc:sldChg chg="modSp mod">
        <pc:chgData name="Anousjka Schmidt" userId="f439deb9-b04d-4643-9e39-781e47e39656" providerId="ADAL" clId="{97225151-C6A8-4FA4-AEAE-5DED80CEE81E}" dt="2024-04-14T20:38:34.345" v="356" actId="2711"/>
        <pc:sldMkLst>
          <pc:docMk/>
          <pc:sldMk cId="1984795961" sldId="256"/>
        </pc:sldMkLst>
        <pc:spChg chg="mod">
          <ac:chgData name="Anousjka Schmidt" userId="f439deb9-b04d-4643-9e39-781e47e39656" providerId="ADAL" clId="{97225151-C6A8-4FA4-AEAE-5DED80CEE81E}" dt="2024-04-14T20:36:43.347" v="107" actId="790"/>
          <ac:spMkLst>
            <pc:docMk/>
            <pc:sldMk cId="1984795961" sldId="256"/>
            <ac:spMk id="2" creationId="{1FBFCA52-3638-67BC-50F6-D1A38250B432}"/>
          </ac:spMkLst>
        </pc:spChg>
        <pc:spChg chg="mod">
          <ac:chgData name="Anousjka Schmidt" userId="f439deb9-b04d-4643-9e39-781e47e39656" providerId="ADAL" clId="{97225151-C6A8-4FA4-AEAE-5DED80CEE81E}" dt="2024-04-14T20:38:34.345" v="356" actId="2711"/>
          <ac:spMkLst>
            <pc:docMk/>
            <pc:sldMk cId="1984795961" sldId="256"/>
            <ac:spMk id="3" creationId="{4FC963BA-5B66-012E-5132-02AA54F45FAB}"/>
          </ac:spMkLst>
        </pc:spChg>
      </pc:sldChg>
    </pc:docChg>
  </pc:docChgLst>
  <pc:docChgLst>
    <pc:chgData name="Anousjka Schmidt" userId="f439deb9-b04d-4643-9e39-781e47e39656" providerId="ADAL" clId="{120D905B-6DB7-441E-912E-133B99DB1468}"/>
    <pc:docChg chg="delSld">
      <pc:chgData name="Anousjka Schmidt" userId="f439deb9-b04d-4643-9e39-781e47e39656" providerId="ADAL" clId="{120D905B-6DB7-441E-912E-133B99DB1468}" dt="2024-04-16T16:25:43.599" v="1" actId="47"/>
      <pc:docMkLst>
        <pc:docMk/>
      </pc:docMkLst>
      <pc:sldChg chg="del">
        <pc:chgData name="Anousjka Schmidt" userId="f439deb9-b04d-4643-9e39-781e47e39656" providerId="ADAL" clId="{120D905B-6DB7-441E-912E-133B99DB1468}" dt="2024-04-16T16:25:43.599" v="1" actId="47"/>
        <pc:sldMkLst>
          <pc:docMk/>
          <pc:sldMk cId="2781581090" sldId="257"/>
        </pc:sldMkLst>
      </pc:sldChg>
      <pc:sldChg chg="del">
        <pc:chgData name="Anousjka Schmidt" userId="f439deb9-b04d-4643-9e39-781e47e39656" providerId="ADAL" clId="{120D905B-6DB7-441E-912E-133B99DB1468}" dt="2024-04-14T21:28:18.670" v="0" actId="2696"/>
        <pc:sldMkLst>
          <pc:docMk/>
          <pc:sldMk cId="2060885167" sldId="1068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FFC2C2"/>
            </a:solidFill>
            <a:ln>
              <a:noFill/>
            </a:ln>
            <a:effectLst/>
          </c:spPr>
          <c:invertIfNegative val="0"/>
          <c:cat>
            <c:strRef>
              <c:f>Tabelle1!$A$2:$A$11</c:f>
              <c:strCache>
                <c:ptCount val="10"/>
                <c:pt idx="0">
                  <c:v>China</c:v>
                </c:pt>
                <c:pt idx="1">
                  <c:v>Italy</c:v>
                </c:pt>
                <c:pt idx="2">
                  <c:v>Türkiye</c:v>
                </c:pt>
                <c:pt idx="3">
                  <c:v>Netherlands</c:v>
                </c:pt>
                <c:pt idx="4">
                  <c:v>France</c:v>
                </c:pt>
                <c:pt idx="5">
                  <c:v>Spain</c:v>
                </c:pt>
                <c:pt idx="6">
                  <c:v>USA</c:v>
                </c:pt>
                <c:pt idx="7">
                  <c:v>India</c:v>
                </c:pt>
                <c:pt idx="8">
                  <c:v>UK</c:v>
                </c:pt>
                <c:pt idx="9">
                  <c:v>Austria</c:v>
                </c:pt>
              </c:strCache>
            </c:strRef>
          </c:cat>
          <c:val>
            <c:numRef>
              <c:f>Tabelle1!$B$2:$B$11</c:f>
              <c:numCache>
                <c:formatCode>General</c:formatCode>
                <c:ptCount val="10"/>
                <c:pt idx="0">
                  <c:v>15685</c:v>
                </c:pt>
                <c:pt idx="1">
                  <c:v>13683</c:v>
                </c:pt>
                <c:pt idx="2">
                  <c:v>3884</c:v>
                </c:pt>
                <c:pt idx="3">
                  <c:v>5341</c:v>
                </c:pt>
                <c:pt idx="4">
                  <c:v>6624</c:v>
                </c:pt>
                <c:pt idx="5">
                  <c:v>5250</c:v>
                </c:pt>
                <c:pt idx="6">
                  <c:v>5346</c:v>
                </c:pt>
                <c:pt idx="7">
                  <c:v>3373</c:v>
                </c:pt>
                <c:pt idx="8">
                  <c:v>4951</c:v>
                </c:pt>
                <c:pt idx="9">
                  <c:v>4001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9F-495C-86BF-A1BC2266DA46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7FB2FF"/>
            </a:solidFill>
            <a:ln>
              <a:noFill/>
            </a:ln>
            <a:effectLst/>
          </c:spPr>
          <c:invertIfNegative val="0"/>
          <c:cat>
            <c:strRef>
              <c:f>Tabelle1!$A$2:$A$11</c:f>
              <c:strCache>
                <c:ptCount val="10"/>
                <c:pt idx="0">
                  <c:v>China</c:v>
                </c:pt>
                <c:pt idx="1">
                  <c:v>Italy</c:v>
                </c:pt>
                <c:pt idx="2">
                  <c:v>Türkiye</c:v>
                </c:pt>
                <c:pt idx="3">
                  <c:v>Netherlands</c:v>
                </c:pt>
                <c:pt idx="4">
                  <c:v>France</c:v>
                </c:pt>
                <c:pt idx="5">
                  <c:v>Spain</c:v>
                </c:pt>
                <c:pt idx="6">
                  <c:v>USA</c:v>
                </c:pt>
                <c:pt idx="7">
                  <c:v>India</c:v>
                </c:pt>
                <c:pt idx="8">
                  <c:v>UK</c:v>
                </c:pt>
                <c:pt idx="9">
                  <c:v>Austria</c:v>
                </c:pt>
              </c:strCache>
            </c:strRef>
          </c:cat>
          <c:val>
            <c:numRef>
              <c:f>Tabelle1!$C$2:$C$11</c:f>
              <c:numCache>
                <c:formatCode>General</c:formatCode>
                <c:ptCount val="10"/>
                <c:pt idx="0">
                  <c:v>4754</c:v>
                </c:pt>
                <c:pt idx="1">
                  <c:v>10556</c:v>
                </c:pt>
                <c:pt idx="2">
                  <c:v>4084</c:v>
                </c:pt>
                <c:pt idx="3">
                  <c:v>3908</c:v>
                </c:pt>
                <c:pt idx="4">
                  <c:v>5112</c:v>
                </c:pt>
                <c:pt idx="5">
                  <c:v>3873</c:v>
                </c:pt>
                <c:pt idx="6">
                  <c:v>3912</c:v>
                </c:pt>
                <c:pt idx="7">
                  <c:v>2049</c:v>
                </c:pt>
                <c:pt idx="8">
                  <c:v>3539</c:v>
                </c:pt>
                <c:pt idx="9">
                  <c:v>2843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D9F-495C-86BF-A1BC2266DA46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7100CA"/>
            </a:solidFill>
            <a:ln>
              <a:noFill/>
            </a:ln>
            <a:effectLst/>
          </c:spPr>
          <c:invertIfNegative val="0"/>
          <c:cat>
            <c:strRef>
              <c:f>Tabelle1!$A$2:$A$11</c:f>
              <c:strCache>
                <c:ptCount val="10"/>
                <c:pt idx="0">
                  <c:v>China</c:v>
                </c:pt>
                <c:pt idx="1">
                  <c:v>Italy</c:v>
                </c:pt>
                <c:pt idx="2">
                  <c:v>Türkiye</c:v>
                </c:pt>
                <c:pt idx="3">
                  <c:v>Netherlands</c:v>
                </c:pt>
                <c:pt idx="4">
                  <c:v>France</c:v>
                </c:pt>
                <c:pt idx="5">
                  <c:v>Spain</c:v>
                </c:pt>
                <c:pt idx="6">
                  <c:v>USA</c:v>
                </c:pt>
                <c:pt idx="7">
                  <c:v>India</c:v>
                </c:pt>
                <c:pt idx="8">
                  <c:v>UK</c:v>
                </c:pt>
                <c:pt idx="9">
                  <c:v>Austria</c:v>
                </c:pt>
              </c:strCache>
            </c:strRef>
          </c:cat>
          <c:val>
            <c:numRef>
              <c:f>Tabelle1!$D$2:$D$11</c:f>
              <c:numCache>
                <c:formatCode>General</c:formatCode>
                <c:ptCount val="10"/>
                <c:pt idx="0">
                  <c:v>13212</c:v>
                </c:pt>
                <c:pt idx="1">
                  <c:v>10220</c:v>
                </c:pt>
                <c:pt idx="2">
                  <c:v>4448</c:v>
                </c:pt>
                <c:pt idx="3">
                  <c:v>4215</c:v>
                </c:pt>
                <c:pt idx="4">
                  <c:v>4149</c:v>
                </c:pt>
                <c:pt idx="5">
                  <c:v>4086</c:v>
                </c:pt>
                <c:pt idx="6">
                  <c:v>3495</c:v>
                </c:pt>
                <c:pt idx="7">
                  <c:v>2944</c:v>
                </c:pt>
                <c:pt idx="8">
                  <c:v>2820</c:v>
                </c:pt>
                <c:pt idx="9">
                  <c:v>2446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D9F-495C-86BF-A1BC2266DA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36516376"/>
        <c:axId val="836514936"/>
      </c:barChart>
      <c:catAx>
        <c:axId val="836516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836514936"/>
        <c:crosses val="autoZero"/>
        <c:auto val="1"/>
        <c:lblAlgn val="ctr"/>
        <c:lblOffset val="100"/>
        <c:noMultiLvlLbl val="0"/>
      </c:catAx>
      <c:valAx>
        <c:axId val="836514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836516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BE78B5-0455-43FD-9F49-92732A01C6D3}" type="datetimeFigureOut">
              <a:rPr lang="fr-BE" smtClean="0"/>
              <a:t>16-04-24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7E7C44-8221-4C8B-84D0-81389C6D6A1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08360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Cover</a:t>
            </a:r>
          </a:p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7E7C44-8221-4C8B-84D0-81389C6D6A15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233672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64397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B1F135-358E-5A61-80AC-0601E5ABAB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C96DA88-394E-13E2-66FA-B19401BB87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B56F6B-280B-4C22-CCE6-3CA8E15A0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77767-1FBE-45F2-A6AA-30E93CE0FA63}" type="datetimeFigureOut">
              <a:rPr lang="fr-BE" smtClean="0"/>
              <a:t>16-04-24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FCC3A99-0030-59E6-C780-CF4D6D921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433CC5-4E1E-CF3F-49A6-1036BE792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1FC0-8219-48EC-A5D8-6462E8B92A89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81170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D7E942-0672-924C-8457-412E1AE3D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58BF24C-A727-247D-2E39-4CC8A651E0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6F63D6-048C-C453-FE22-E33283320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77767-1FBE-45F2-A6AA-30E93CE0FA63}" type="datetimeFigureOut">
              <a:rPr lang="fr-BE" smtClean="0"/>
              <a:t>16-04-24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18A6CAE-F612-0321-0F2F-610EAAC7E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1E7576-C222-7760-2544-175661F7E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1FC0-8219-48EC-A5D8-6462E8B92A89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6158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8A6B76-8D1A-85D9-29D6-7F2021F3E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ED0A19F-CC6F-2480-72FC-34EF421B6A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64053E-7636-E306-4C92-6B060D2D3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77767-1FBE-45F2-A6AA-30E93CE0FA63}" type="datetimeFigureOut">
              <a:rPr lang="fr-BE" smtClean="0"/>
              <a:t>16-04-24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995DD3-96AD-C18F-2E50-37FA5EDBE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C336A85-9513-EE6B-E02E-C1C26CC6D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1FC0-8219-48EC-A5D8-6462E8B92A89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52100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80ABE5-86F7-4EE8-49AE-B933A9C88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0F15C39-0977-04AF-B362-3A5018C37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FFB802E-FB37-237A-6885-18C4D26C3B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F9FCBD3-9DA1-AF24-73BF-C1B623D06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77767-1FBE-45F2-A6AA-30E93CE0FA63}" type="datetimeFigureOut">
              <a:rPr lang="fr-BE" smtClean="0"/>
              <a:t>16-04-24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E29DA57-FB9D-E125-D0E0-55E6383EB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1EEC668-69E4-9C51-E693-40357FFFA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1FC0-8219-48EC-A5D8-6462E8B92A89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14546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A01CBC-7F82-3D34-906B-9FA18B849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D3484AC-87D8-3FC5-D528-68B9A6E4CB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70BEF7E-307F-0C70-9AEB-C5171C102D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5E8F7A-D9C9-8899-2755-B28A183B63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7357185-08A3-9268-216B-2BC3574377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9DCD8B5-056F-B49E-6495-EA60CB96D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77767-1FBE-45F2-A6AA-30E93CE0FA63}" type="datetimeFigureOut">
              <a:rPr lang="fr-BE" smtClean="0"/>
              <a:t>16-04-24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F904284-3926-B486-288D-F26C3FC2B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F3850E6-A9E5-CCB8-5603-A78A91B13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1FC0-8219-48EC-A5D8-6462E8B92A89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93576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B5AE6D-AC4C-94E7-8C5F-4F15536EB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0E95737-C0D6-BE95-FB45-7F9DA528B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77767-1FBE-45F2-A6AA-30E93CE0FA63}" type="datetimeFigureOut">
              <a:rPr lang="fr-BE" smtClean="0"/>
              <a:t>16-04-24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5621C67-26E0-2E2A-FB72-28AE688A1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E11E7DA-04E2-B19C-8A91-A8495FB52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1FC0-8219-48EC-A5D8-6462E8B92A89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35479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446DDE0-6D59-B9ED-9909-E01B210B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77767-1FBE-45F2-A6AA-30E93CE0FA63}" type="datetimeFigureOut">
              <a:rPr lang="fr-BE" smtClean="0"/>
              <a:t>16-04-24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E849533-29EA-2DE5-EA6F-AA161D091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322469-BB0E-D7C5-A6AF-976E37D3B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1FC0-8219-48EC-A5D8-6462E8B92A89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80908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2E3571-56BE-6A53-5058-23216B873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C7070ED-1750-5224-13EF-9FD0E86A5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5969943-23FC-8458-C1F2-1C905EF92B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05C9A7C-4967-13BA-4710-5A7D44A2B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77767-1FBE-45F2-A6AA-30E93CE0FA63}" type="datetimeFigureOut">
              <a:rPr lang="fr-BE" smtClean="0"/>
              <a:t>16-04-24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0D66E3B-90E6-3D8D-4766-BB1BA6A84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F0A6244-55E2-3EEC-AC89-F5F6B583B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1FC0-8219-48EC-A5D8-6462E8B92A89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43347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2931C4-295F-19FB-5FFA-2F98F6160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71071A1-B5B1-2D69-F49D-361110E6A4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2E94615-E1C2-72D5-A088-D4750C7279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AD987A-B45E-AA36-9DC4-1A2940B96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77767-1FBE-45F2-A6AA-30E93CE0FA63}" type="datetimeFigureOut">
              <a:rPr lang="fr-BE" smtClean="0"/>
              <a:t>16-04-24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61FC36D-458D-8717-B0E1-280B58839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9EFB45A-EA6C-995F-5A0F-A8A338B8D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1FC0-8219-48EC-A5D8-6462E8B92A89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1766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0823DE-FBCD-AEB4-5F29-899E2B7C5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92D20B3-0AA0-212F-D19F-84107C8B6B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76A9910-E3AE-3A57-BDB9-8C7DC62A2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77767-1FBE-45F2-A6AA-30E93CE0FA63}" type="datetimeFigureOut">
              <a:rPr lang="fr-BE" smtClean="0"/>
              <a:t>16-04-24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A4B320F-5511-5B5A-03D6-900996D64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0F01591-68B0-DEB3-63B5-5303A6818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1FC0-8219-48EC-A5D8-6462E8B92A89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61869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09A36C5-2A10-90F9-F371-1A8DE73C15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ED92B54-3293-193E-3885-57972E7042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5B55E50-AF65-4A85-66ED-879F99E06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77767-1FBE-45F2-A6AA-30E93CE0FA63}" type="datetimeFigureOut">
              <a:rPr lang="fr-BE" smtClean="0"/>
              <a:t>16-04-24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217878E-8ED2-A759-C401-8771FB497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DEF0106-CA13-91CB-CE57-A16C83C75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1FC0-8219-48EC-A5D8-6462E8B92A89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98696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image (changeable)  – negativ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9B2F6C29-1B4F-2797-401D-13687585F02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 vert="horz" wrap="square" lIns="0" tIns="1116000" rIns="0" bIns="0" rtlCol="0" anchor="ctr" anchorCtr="0">
            <a:noAutofit/>
          </a:bodyPr>
          <a:lstStyle>
            <a:lvl1pPr algn="ctr">
              <a:spcBef>
                <a:spcPts val="0"/>
              </a:spcBef>
              <a:defRPr lang="de-DE" sz="160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r>
              <a:rPr lang="de-DE"/>
              <a:t>Optional passendes dunkles </a:t>
            </a:r>
            <a:br>
              <a:rPr lang="de-DE"/>
            </a:br>
            <a:r>
              <a:rPr lang="de-DE"/>
              <a:t>Bild wählen oder so belassen</a:t>
            </a:r>
            <a:br>
              <a:rPr lang="de-DE"/>
            </a:br>
            <a:r>
              <a:rPr lang="de-DE"/>
              <a:t>(Diese Info wird im Präsentationsmodus nicht gezeigt)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32000" y="1766426"/>
            <a:ext cx="5378400" cy="1661993"/>
          </a:xfr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0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Titel mit dunklem Bild (optional veränderbar) </a:t>
            </a:r>
            <a:br>
              <a:rPr lang="de-DE"/>
            </a:br>
            <a:r>
              <a:rPr lang="de-DE"/>
              <a:t>Headline: max. 3 Zeilen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32000" y="3860800"/>
            <a:ext cx="5376663" cy="247333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lang="en-US" sz="1600" kern="1200" cap="all" spc="6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de-DE"/>
              <a:t>Name Referent / Ort / Datum</a:t>
            </a:r>
          </a:p>
        </p:txBody>
      </p:sp>
      <p:sp>
        <p:nvSpPr>
          <p:cNvPr id="6" name="Bildplatzhalter 11">
            <a:extLst>
              <a:ext uri="{FF2B5EF4-FFF2-40B4-BE49-F238E27FC236}">
                <a16:creationId xmlns:a16="http://schemas.microsoft.com/office/drawing/2014/main" id="{0ABDF6BB-0C23-D735-0D36-27E3E406188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705412" y="140026"/>
            <a:ext cx="1054800" cy="367200"/>
          </a:xfrm>
          <a:blipFill>
            <a:blip r:embed="rId3"/>
            <a:stretch>
              <a:fillRect/>
            </a:stretch>
          </a:blipFill>
        </p:spPr>
        <p:txBody>
          <a:bodyPr anchor="ctr" anchorCtr="0"/>
          <a:lstStyle>
            <a:lvl1pPr algn="ctr">
              <a:defRPr sz="100"/>
            </a:lvl1pPr>
          </a:lstStyle>
          <a:p>
            <a:endParaRPr lang="en-US"/>
          </a:p>
        </p:txBody>
      </p:sp>
      <p:sp>
        <p:nvSpPr>
          <p:cNvPr id="11" name="Textplatzhalter 5">
            <a:extLst>
              <a:ext uri="{FF2B5EF4-FFF2-40B4-BE49-F238E27FC236}">
                <a16:creationId xmlns:a16="http://schemas.microsoft.com/office/drawing/2014/main" id="{824026EC-BD76-DAFB-B21B-0B1974D2A8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rot="16200000">
            <a:off x="9469443" y="4135437"/>
            <a:ext cx="5013325" cy="431800"/>
          </a:xfrm>
        </p:spPr>
        <p:txBody>
          <a:bodyPr lIns="108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</p:spTree>
    <p:extLst>
      <p:ext uri="{BB962C8B-B14F-4D97-AF65-F5344CB8AC3E}">
        <p14:creationId xmlns:p14="http://schemas.microsoft.com/office/powerpoint/2010/main" val="819499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image (changeable)  – positiv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9B2F6C29-1B4F-2797-401D-13687585F02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 vert="horz" wrap="square" lIns="0" tIns="1116000" rIns="0" bIns="0" rtlCol="0" anchor="ctr" anchorCtr="0">
            <a:noAutofit/>
          </a:bodyPr>
          <a:lstStyle>
            <a:lvl1pPr algn="ctr">
              <a:spcBef>
                <a:spcPts val="0"/>
              </a:spcBef>
              <a:defRPr lang="de-DE" sz="160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r>
              <a:rPr lang="de-DE"/>
              <a:t>Optional passendes helles </a:t>
            </a:r>
            <a:br>
              <a:rPr lang="de-DE"/>
            </a:br>
            <a:r>
              <a:rPr lang="de-DE"/>
              <a:t>Bild wählen oder so belassen</a:t>
            </a:r>
            <a:br>
              <a:rPr lang="de-DE"/>
            </a:br>
            <a:r>
              <a:rPr lang="de-DE"/>
              <a:t>(Diese Info wird im Präsentationsmodus nicht gezeigt)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32000" y="3860800"/>
            <a:ext cx="5376663" cy="247333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lang="en-US" sz="1600" kern="1200" cap="all" spc="6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de-DE"/>
              <a:t>Name Referent / Ort / Datum</a:t>
            </a:r>
          </a:p>
        </p:txBody>
      </p:sp>
      <p:sp>
        <p:nvSpPr>
          <p:cNvPr id="4" name="Bildplatzhalter 11">
            <a:extLst>
              <a:ext uri="{FF2B5EF4-FFF2-40B4-BE49-F238E27FC236}">
                <a16:creationId xmlns:a16="http://schemas.microsoft.com/office/drawing/2014/main" id="{859D5C19-9156-1B54-C6DF-A743C636582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705412" y="140026"/>
            <a:ext cx="1054800" cy="367200"/>
          </a:xfrm>
          <a:blipFill>
            <a:blip r:embed="rId3"/>
            <a:stretch>
              <a:fillRect/>
            </a:stretch>
          </a:blipFill>
        </p:spPr>
        <p:txBody>
          <a:bodyPr anchor="ctr" anchorCtr="0"/>
          <a:lstStyle>
            <a:lvl1pPr algn="ctr">
              <a:defRPr sz="100"/>
            </a:lvl1pPr>
          </a:lstStyle>
          <a:p>
            <a:endParaRPr lang="en-US"/>
          </a:p>
        </p:txBody>
      </p:sp>
      <p:sp>
        <p:nvSpPr>
          <p:cNvPr id="8" name="Textplatzhalter 5">
            <a:extLst>
              <a:ext uri="{FF2B5EF4-FFF2-40B4-BE49-F238E27FC236}">
                <a16:creationId xmlns:a16="http://schemas.microsoft.com/office/drawing/2014/main" id="{7ED4BC6F-01AF-7D0D-D349-B138E2A0E6C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rot="16200000">
            <a:off x="9469443" y="4135437"/>
            <a:ext cx="5013325" cy="431800"/>
          </a:xfrm>
        </p:spPr>
        <p:txBody>
          <a:bodyPr lIns="108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CB747D4-F3E8-908E-94DE-C323049B68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766426"/>
            <a:ext cx="5378400" cy="1661993"/>
          </a:xfr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0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de-DE"/>
              <a:t>Titel mit hellem Bild (optional veränderbar) </a:t>
            </a:r>
            <a:br>
              <a:rPr lang="de-DE"/>
            </a:br>
            <a:r>
              <a:rPr lang="de-DE"/>
              <a:t>Headline: max. 3 Zeilen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388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small image (changeabl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Bildplatzhalter 28">
            <a:extLst>
              <a:ext uri="{FF2B5EF4-FFF2-40B4-BE49-F238E27FC236}">
                <a16:creationId xmlns:a16="http://schemas.microsoft.com/office/drawing/2014/main" id="{5C692EC3-1063-4158-8639-77C14BF257E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83338" y="908051"/>
            <a:ext cx="5378400" cy="5618162"/>
          </a:xfrm>
          <a:blipFill>
            <a:blip r:embed="rId2"/>
            <a:stretch>
              <a:fillRect/>
            </a:stretch>
          </a:blipFill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spcBef>
                <a:spcPts val="0"/>
              </a:spcBef>
              <a:defRPr lang="de-DE" sz="16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r>
              <a:rPr lang="de-DE"/>
              <a:t>Optional passendes Bild wählen </a:t>
            </a:r>
            <a:br>
              <a:rPr lang="de-DE"/>
            </a:br>
            <a:r>
              <a:rPr lang="de-DE"/>
              <a:t>oder so belassen</a:t>
            </a:r>
            <a:br>
              <a:rPr lang="de-DE"/>
            </a:br>
            <a:r>
              <a:rPr lang="de-DE"/>
              <a:t>(Diese Info wird im Präsentationsmodus nicht gezeigt)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32000" y="1766426"/>
            <a:ext cx="5378400" cy="1661993"/>
          </a:xfr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000" dirty="0"/>
            </a:lvl1pPr>
          </a:lstStyle>
          <a:p>
            <a:pPr lvl="0"/>
            <a:r>
              <a:rPr lang="de-DE"/>
              <a:t>Titel mit kleinem Bild (optional veränderbar) </a:t>
            </a:r>
            <a:br>
              <a:rPr lang="de-DE"/>
            </a:br>
            <a:r>
              <a:rPr lang="de-DE"/>
              <a:t>Headline: max. 3 Zeilen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32000" y="3860800"/>
            <a:ext cx="5376663" cy="247333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lang="en-US" sz="1600" kern="1200" cap="all" spc="6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de-DE"/>
              <a:t>Name Referent / Ort / Datum</a:t>
            </a:r>
          </a:p>
        </p:txBody>
      </p:sp>
      <p:sp>
        <p:nvSpPr>
          <p:cNvPr id="4" name="Textplatzhalter 5">
            <a:extLst>
              <a:ext uri="{FF2B5EF4-FFF2-40B4-BE49-F238E27FC236}">
                <a16:creationId xmlns:a16="http://schemas.microsoft.com/office/drawing/2014/main" id="{E78DD551-47E9-084F-CB82-9F3F8D212AA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 rot="16200000">
            <a:off x="8939489" y="3705693"/>
            <a:ext cx="5400675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</p:spTree>
    <p:extLst>
      <p:ext uri="{BB962C8B-B14F-4D97-AF65-F5344CB8AC3E}">
        <p14:creationId xmlns:p14="http://schemas.microsoft.com/office/powerpoint/2010/main" val="2397882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out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31800" y="3860800"/>
            <a:ext cx="5376863" cy="248273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lang="en-US" sz="1600" kern="1200" cap="all" spc="6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de-DE"/>
              <a:t>Name Referent / Ort / Datum</a:t>
            </a:r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3C9DA9D-EE71-7EC2-536C-CF1E6A8C61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766426"/>
            <a:ext cx="5378400" cy="1661993"/>
          </a:xfr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000" dirty="0"/>
            </a:lvl1pPr>
          </a:lstStyle>
          <a:p>
            <a:pPr lvl="0"/>
            <a:r>
              <a:rPr lang="de-DE"/>
              <a:t>Titel ohne Bild Headline: maximal </a:t>
            </a:r>
            <a:br>
              <a:rPr lang="de-DE"/>
            </a:br>
            <a:r>
              <a:rPr lang="de-DE"/>
              <a:t>3 Zeilen auf Weiß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631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out image violet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64CA7F7-237A-92D5-8CBC-F7B136BD14F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100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32000" y="1767600"/>
            <a:ext cx="5376863" cy="1661993"/>
          </a:xfrm>
        </p:spPr>
        <p:txBody>
          <a:bodyPr wrap="square" lIns="0" tIns="0" rIns="0" bIns="0" anchor="b">
            <a:spAutoFit/>
          </a:bodyPr>
          <a:lstStyle>
            <a:lvl1pPr algn="l">
              <a:defRPr sz="4000" b="0">
                <a:solidFill>
                  <a:schemeClr val="bg1"/>
                </a:solidFill>
              </a:defRPr>
            </a:lvl1pPr>
          </a:lstStyle>
          <a:p>
            <a:r>
              <a:rPr lang="de-DE"/>
              <a:t>Titel ohne Bild </a:t>
            </a:r>
            <a:br>
              <a:rPr lang="de-DE"/>
            </a:br>
            <a:r>
              <a:rPr lang="de-DE"/>
              <a:t>Headline: maximal </a:t>
            </a:r>
            <a:br>
              <a:rPr lang="de-DE"/>
            </a:br>
            <a:r>
              <a:rPr lang="de-DE"/>
              <a:t>3 Zeilen auf Violett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31800" y="3860800"/>
            <a:ext cx="5376863" cy="248273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lang="en-US" sz="1600" kern="1200" cap="all" spc="6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de-DE"/>
              <a:t>Name Referent / Ort / Datum</a:t>
            </a:r>
            <a:endParaRPr lang="en-US"/>
          </a:p>
        </p:txBody>
      </p:sp>
      <p:sp>
        <p:nvSpPr>
          <p:cNvPr id="5" name="Bildplatzhalter 11">
            <a:extLst>
              <a:ext uri="{FF2B5EF4-FFF2-40B4-BE49-F238E27FC236}">
                <a16:creationId xmlns:a16="http://schemas.microsoft.com/office/drawing/2014/main" id="{19E031A5-5BCE-D2D6-4DA4-0971CBDE17C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705412" y="140026"/>
            <a:ext cx="1054800" cy="367200"/>
          </a:xfrm>
          <a:blipFill>
            <a:blip r:embed="rId2"/>
            <a:stretch>
              <a:fillRect/>
            </a:stretch>
          </a:blipFill>
        </p:spPr>
        <p:txBody>
          <a:bodyPr anchor="ctr" anchorCtr="0"/>
          <a:lstStyle>
            <a:lvl1pPr algn="ctr">
              <a:defRPr sz="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483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1x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31371" y="1843200"/>
            <a:ext cx="11327971" cy="1615229"/>
          </a:xfrm>
        </p:spPr>
        <p:txBody>
          <a:bodyPr/>
          <a:lstStyle>
            <a:lvl1pPr>
              <a:lnSpc>
                <a:spcPts val="2100"/>
              </a:lnSpc>
              <a:defRPr/>
            </a:lvl1pPr>
            <a:lvl2pPr>
              <a:lnSpc>
                <a:spcPts val="2100"/>
              </a:lnSpc>
              <a:defRPr/>
            </a:lvl2pPr>
            <a:lvl3pPr>
              <a:lnSpc>
                <a:spcPts val="2100"/>
              </a:lnSpc>
              <a:defRPr/>
            </a:lvl3pPr>
            <a:lvl4pPr>
              <a:lnSpc>
                <a:spcPts val="2100"/>
              </a:lnSpc>
              <a:defRPr/>
            </a:lvl4pPr>
            <a:lvl5pPr>
              <a:lnSpc>
                <a:spcPts val="21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cxnSp>
        <p:nvCxnSpPr>
          <p:cNvPr id="99" name="Gerader Verbinder 98">
            <a:extLst>
              <a:ext uri="{FF2B5EF4-FFF2-40B4-BE49-F238E27FC236}">
                <a16:creationId xmlns:a16="http://schemas.microsoft.com/office/drawing/2014/main" id="{E0A1CF49-0CBE-430B-BB3D-EAA77C322763}"/>
              </a:ext>
            </a:extLst>
          </p:cNvPr>
          <p:cNvCxnSpPr/>
          <p:nvPr userDrawn="1"/>
        </p:nvCxnSpPr>
        <p:spPr>
          <a:xfrm>
            <a:off x="11307763" y="6611442"/>
            <a:ext cx="0" cy="160971"/>
          </a:xfrm>
          <a:prstGeom prst="line">
            <a:avLst/>
          </a:prstGeom>
          <a:ln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FB3E96C-1E59-4032-A237-29378130BFB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371" y="6403102"/>
            <a:ext cx="11328400" cy="123111"/>
          </a:xfrm>
        </p:spPr>
        <p:txBody>
          <a:bodyPr vert="horz" lIns="0" tIns="0" rIns="0" bIns="0" rtlCol="0" anchor="b" anchorCtr="0">
            <a:spAutoFit/>
          </a:bodyPr>
          <a:lstStyle>
            <a:lvl1pPr>
              <a:defRPr lang="de-DE" sz="800" dirty="0">
                <a:solidFill>
                  <a:schemeClr val="accent5"/>
                </a:solidFill>
                <a:latin typeface="+mj-lt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de-DE"/>
              <a:t>Quelle/Fußnote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B3EC3F44-114C-44CD-A8C8-95F9D2CFE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799" y="1125538"/>
            <a:ext cx="11327971" cy="332399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7674C673-E4EC-CC19-67B5-9C0ED5611B3A}"/>
              </a:ext>
            </a:extLst>
          </p:cNvPr>
          <p:cNvCxnSpPr/>
          <p:nvPr userDrawn="1"/>
        </p:nvCxnSpPr>
        <p:spPr>
          <a:xfrm>
            <a:off x="431800" y="623094"/>
            <a:ext cx="11328400" cy="0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29DDD41A-E62D-FE1F-1D33-189C1F27AA1C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F8F1E0BB-B267-4B6C-A1A9-2CF35EA95952}" type="datetime1">
              <a:rPr lang="de-DE" smtClean="0"/>
              <a:t>16.04.2024</a:t>
            </a:fld>
            <a:endParaRPr lang="de-DE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55CEE414-20D7-803C-0606-D009540C502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/>
              <a:t>EU Dialogue 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A44FCEA8-E0AE-055C-D27E-B416B6EAFA1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D7229EA-5F83-42CD-9073-194554006193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1975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1x text / 1x image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31799" y="1843200"/>
            <a:ext cx="5376863" cy="1615229"/>
          </a:xfrm>
        </p:spPr>
        <p:txBody>
          <a:bodyPr/>
          <a:lstStyle>
            <a:lvl1pPr>
              <a:lnSpc>
                <a:spcPts val="2100"/>
              </a:lnSpc>
              <a:defRPr/>
            </a:lvl1pPr>
            <a:lvl2pPr>
              <a:lnSpc>
                <a:spcPts val="2100"/>
              </a:lnSpc>
              <a:defRPr/>
            </a:lvl2pPr>
            <a:lvl3pPr>
              <a:lnSpc>
                <a:spcPts val="2100"/>
              </a:lnSpc>
              <a:defRPr/>
            </a:lvl3pPr>
            <a:lvl4pPr>
              <a:lnSpc>
                <a:spcPts val="2100"/>
              </a:lnSpc>
              <a:defRPr/>
            </a:lvl4pPr>
            <a:lvl5pPr>
              <a:lnSpc>
                <a:spcPts val="21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cxnSp>
        <p:nvCxnSpPr>
          <p:cNvPr id="99" name="Gerader Verbinder 98">
            <a:extLst>
              <a:ext uri="{FF2B5EF4-FFF2-40B4-BE49-F238E27FC236}">
                <a16:creationId xmlns:a16="http://schemas.microsoft.com/office/drawing/2014/main" id="{E0A1CF49-0CBE-430B-BB3D-EAA77C322763}"/>
              </a:ext>
            </a:extLst>
          </p:cNvPr>
          <p:cNvCxnSpPr/>
          <p:nvPr userDrawn="1"/>
        </p:nvCxnSpPr>
        <p:spPr>
          <a:xfrm>
            <a:off x="11307763" y="6611442"/>
            <a:ext cx="0" cy="160971"/>
          </a:xfrm>
          <a:prstGeom prst="line">
            <a:avLst/>
          </a:prstGeom>
          <a:ln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928F5CA4-20ED-4C1B-81B2-B969D33107A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83806" y="1125538"/>
            <a:ext cx="5376201" cy="3020400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6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endParaRPr lang="de-DE"/>
          </a:p>
        </p:txBody>
      </p:sp>
      <p:sp>
        <p:nvSpPr>
          <p:cNvPr id="16" name="Textplatzhalter 3">
            <a:extLst>
              <a:ext uri="{FF2B5EF4-FFF2-40B4-BE49-F238E27FC236}">
                <a16:creationId xmlns:a16="http://schemas.microsoft.com/office/drawing/2014/main" id="{CBA1AFDF-79D3-4827-8672-21AA6C4A48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1371" y="6404400"/>
            <a:ext cx="11328400" cy="123111"/>
          </a:xfrm>
        </p:spPr>
        <p:txBody>
          <a:bodyPr vert="horz" lIns="0" tIns="0" rIns="0" bIns="0" rtlCol="0" anchor="b" anchorCtr="0">
            <a:spAutoFit/>
          </a:bodyPr>
          <a:lstStyle>
            <a:lvl1pPr>
              <a:defRPr lang="de-DE" sz="800" kern="1200" dirty="0">
                <a:solidFill>
                  <a:schemeClr val="accent5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de-DE"/>
              <a:t>Quelle/Fußnote</a:t>
            </a:r>
          </a:p>
        </p:txBody>
      </p:sp>
      <p:sp>
        <p:nvSpPr>
          <p:cNvPr id="17" name="Textplatzhalter 5"/>
          <p:cNvSpPr>
            <a:spLocks noGrp="1"/>
          </p:cNvSpPr>
          <p:nvPr>
            <p:ph type="body" sz="quarter" idx="19" hasCustomPrompt="1"/>
          </p:nvPr>
        </p:nvSpPr>
        <p:spPr>
          <a:xfrm rot="16200000">
            <a:off x="10129627" y="2515555"/>
            <a:ext cx="3020399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70B870D-748B-4A44-9B34-9CAFAE34C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1125538"/>
            <a:ext cx="5376863" cy="332399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C8749619-C81B-69E4-D112-A7D131A1ECE6}"/>
              </a:ext>
            </a:extLst>
          </p:cNvPr>
          <p:cNvCxnSpPr/>
          <p:nvPr userDrawn="1"/>
        </p:nvCxnSpPr>
        <p:spPr>
          <a:xfrm>
            <a:off x="431800" y="623094"/>
            <a:ext cx="11328400" cy="0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03778059-9968-0B62-804F-6D9EF20B4547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D9B18749-5FED-41A1-AC4C-BF60B5531D63}" type="datetime1">
              <a:rPr lang="de-DE" smtClean="0"/>
              <a:t>16.04.2024</a:t>
            </a:fld>
            <a:endParaRPr lang="de-DE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0DDE0BC8-B272-3D50-D1C2-B61C6A38D4CA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de-DE"/>
              <a:t>EU Dialogue </a:t>
            </a:r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D5C4C7D9-9DC6-EB1D-D93B-4F578827FE5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9D7229EA-5F83-42CD-9073-194554006193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6717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1x text / 1x image right portra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31800" y="1843200"/>
            <a:ext cx="5376200" cy="1615229"/>
          </a:xfrm>
        </p:spPr>
        <p:txBody>
          <a:bodyPr/>
          <a:lstStyle>
            <a:lvl1pPr>
              <a:lnSpc>
                <a:spcPts val="2100"/>
              </a:lnSpc>
              <a:defRPr/>
            </a:lvl1pPr>
            <a:lvl2pPr>
              <a:lnSpc>
                <a:spcPts val="2100"/>
              </a:lnSpc>
              <a:defRPr/>
            </a:lvl2pPr>
            <a:lvl3pPr>
              <a:lnSpc>
                <a:spcPts val="2100"/>
              </a:lnSpc>
              <a:defRPr/>
            </a:lvl3pPr>
            <a:lvl4pPr>
              <a:lnSpc>
                <a:spcPts val="2100"/>
              </a:lnSpc>
              <a:defRPr/>
            </a:lvl4pPr>
            <a:lvl5pPr>
              <a:lnSpc>
                <a:spcPts val="21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cxnSp>
        <p:nvCxnSpPr>
          <p:cNvPr id="99" name="Gerader Verbinder 98">
            <a:extLst>
              <a:ext uri="{FF2B5EF4-FFF2-40B4-BE49-F238E27FC236}">
                <a16:creationId xmlns:a16="http://schemas.microsoft.com/office/drawing/2014/main" id="{E0A1CF49-0CBE-430B-BB3D-EAA77C322763}"/>
              </a:ext>
            </a:extLst>
          </p:cNvPr>
          <p:cNvCxnSpPr/>
          <p:nvPr userDrawn="1"/>
        </p:nvCxnSpPr>
        <p:spPr>
          <a:xfrm>
            <a:off x="11307763" y="6611442"/>
            <a:ext cx="0" cy="160971"/>
          </a:xfrm>
          <a:prstGeom prst="line">
            <a:avLst/>
          </a:prstGeom>
          <a:ln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928F5CA4-20ED-4C1B-81B2-B969D33107A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83806" y="1125538"/>
            <a:ext cx="5376201" cy="5040312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6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endParaRPr lang="de-DE"/>
          </a:p>
        </p:txBody>
      </p:sp>
      <p:sp>
        <p:nvSpPr>
          <p:cNvPr id="16" name="Textplatzhalter 3">
            <a:extLst>
              <a:ext uri="{FF2B5EF4-FFF2-40B4-BE49-F238E27FC236}">
                <a16:creationId xmlns:a16="http://schemas.microsoft.com/office/drawing/2014/main" id="{A1EC8575-968F-4958-8B59-125437B201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1800" y="6403100"/>
            <a:ext cx="5377292" cy="123111"/>
          </a:xfrm>
        </p:spPr>
        <p:txBody>
          <a:bodyPr vert="horz" lIns="0" tIns="0" rIns="0" bIns="0" rtlCol="0" anchor="b" anchorCtr="0">
            <a:spAutoFit/>
          </a:bodyPr>
          <a:lstStyle>
            <a:lvl1pPr>
              <a:defRPr lang="de-DE" sz="800" kern="1200" dirty="0">
                <a:solidFill>
                  <a:schemeClr val="accent5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de-DE"/>
              <a:t>Quelle/Fußnote</a:t>
            </a:r>
          </a:p>
        </p:txBody>
      </p:sp>
      <p:sp>
        <p:nvSpPr>
          <p:cNvPr id="17" name="Textplatzhalter 5"/>
          <p:cNvSpPr>
            <a:spLocks noGrp="1"/>
          </p:cNvSpPr>
          <p:nvPr>
            <p:ph type="body" sz="quarter" idx="19" hasCustomPrompt="1"/>
          </p:nvPr>
        </p:nvSpPr>
        <p:spPr>
          <a:xfrm rot="16200000">
            <a:off x="9119667" y="3525512"/>
            <a:ext cx="5040313" cy="240364"/>
          </a:xfrm>
        </p:spPr>
        <p:txBody>
          <a:bodyPr vert="horz" lIns="72000" tIns="0" rIns="0" bIns="0" rtlCol="0" anchor="ctr" anchorCtr="0">
            <a:noAutofit/>
          </a:bodyPr>
          <a:lstStyle>
            <a:lvl1pPr>
              <a:defRPr lang="de-DE" sz="700" dirty="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de-DE"/>
              <a:t>Quellangabe Bild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52C7413-CA4D-4237-AA53-833F76889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1125538"/>
            <a:ext cx="5376863" cy="332399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56A5819-F2CB-E8DC-B1E6-4FC45B2D307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de-DE"/>
              <a:t>EU Dialogue 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245C8E3-BB92-BC57-213F-731F89682CC5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0162356" y="265671"/>
            <a:ext cx="270313" cy="123111"/>
          </a:xfrm>
          <a:prstGeom prst="rect">
            <a:avLst/>
          </a:prstGeom>
        </p:spPr>
        <p:txBody>
          <a:bodyPr/>
          <a:lstStyle/>
          <a:p>
            <a:fld id="{9D7229EA-5F83-42CD-9073-194554006193}" type="slidenum">
              <a:rPr lang="de-DE" smtClean="0"/>
              <a:pPr/>
              <a:t>‹#›</a:t>
            </a:fld>
            <a:endParaRPr lang="de-DE"/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FE09D5E1-FFD8-AF33-39E1-4C8A1C87BC64}"/>
              </a:ext>
            </a:extLst>
          </p:cNvPr>
          <p:cNvCxnSpPr/>
          <p:nvPr userDrawn="1"/>
        </p:nvCxnSpPr>
        <p:spPr>
          <a:xfrm>
            <a:off x="431800" y="623094"/>
            <a:ext cx="11328400" cy="0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A29D90C-FFFB-2845-B61D-701B382A288A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1EE5C30B-01B6-4039-B7AB-08C6699A4480}" type="datetime1">
              <a:rPr lang="de-DE" smtClean="0"/>
              <a:t>16.04.2024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7334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1x text / 1x image right landscap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FE12506B-50A7-BE23-105C-6F432259E5DF}"/>
              </a:ext>
            </a:extLst>
          </p:cNvPr>
          <p:cNvCxnSpPr>
            <a:cxnSpLocks/>
          </p:cNvCxnSpPr>
          <p:nvPr userDrawn="1"/>
        </p:nvCxnSpPr>
        <p:spPr>
          <a:xfrm>
            <a:off x="431800" y="623094"/>
            <a:ext cx="11328400" cy="0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928F5CA4-20ED-4C1B-81B2-B969D33107A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141801" y="1125538"/>
            <a:ext cx="8618400" cy="4834538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6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31800" y="2776079"/>
            <a:ext cx="2279824" cy="1615229"/>
          </a:xfrm>
        </p:spPr>
        <p:txBody>
          <a:bodyPr/>
          <a:lstStyle>
            <a:lvl1pPr>
              <a:lnSpc>
                <a:spcPts val="2100"/>
              </a:lnSpc>
              <a:defRPr/>
            </a:lvl1pPr>
            <a:lvl2pPr>
              <a:lnSpc>
                <a:spcPts val="2100"/>
              </a:lnSpc>
              <a:defRPr/>
            </a:lvl2pPr>
            <a:lvl3pPr>
              <a:lnSpc>
                <a:spcPts val="2100"/>
              </a:lnSpc>
              <a:defRPr/>
            </a:lvl3pPr>
            <a:lvl4pPr>
              <a:lnSpc>
                <a:spcPts val="2100"/>
              </a:lnSpc>
              <a:defRPr/>
            </a:lvl4pPr>
            <a:lvl5pPr>
              <a:lnSpc>
                <a:spcPts val="21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cxnSp>
        <p:nvCxnSpPr>
          <p:cNvPr id="99" name="Gerader Verbinder 98">
            <a:extLst>
              <a:ext uri="{FF2B5EF4-FFF2-40B4-BE49-F238E27FC236}">
                <a16:creationId xmlns:a16="http://schemas.microsoft.com/office/drawing/2014/main" id="{E0A1CF49-0CBE-430B-BB3D-EAA77C322763}"/>
              </a:ext>
            </a:extLst>
          </p:cNvPr>
          <p:cNvCxnSpPr/>
          <p:nvPr userDrawn="1"/>
        </p:nvCxnSpPr>
        <p:spPr>
          <a:xfrm>
            <a:off x="11307763" y="6611442"/>
            <a:ext cx="0" cy="160971"/>
          </a:xfrm>
          <a:prstGeom prst="line">
            <a:avLst/>
          </a:prstGeom>
          <a:ln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platzhalter 3">
            <a:extLst>
              <a:ext uri="{FF2B5EF4-FFF2-40B4-BE49-F238E27FC236}">
                <a16:creationId xmlns:a16="http://schemas.microsoft.com/office/drawing/2014/main" id="{09EB44DE-AEA9-416D-9CCB-E4149BDE396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1371" y="6404400"/>
            <a:ext cx="5376200" cy="123111"/>
          </a:xfrm>
        </p:spPr>
        <p:txBody>
          <a:bodyPr vert="horz" lIns="0" tIns="0" rIns="0" bIns="0" rtlCol="0" anchor="b" anchorCtr="0">
            <a:spAutoFit/>
          </a:bodyPr>
          <a:lstStyle>
            <a:lvl1pPr>
              <a:defRPr lang="de-DE" sz="800" kern="1200" dirty="0">
                <a:solidFill>
                  <a:schemeClr val="accent5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de-DE"/>
              <a:t>Quelle/Fußnote</a:t>
            </a:r>
          </a:p>
        </p:txBody>
      </p:sp>
      <p:sp>
        <p:nvSpPr>
          <p:cNvPr id="17" name="Textplatzhalter 5"/>
          <p:cNvSpPr>
            <a:spLocks noGrp="1"/>
          </p:cNvSpPr>
          <p:nvPr>
            <p:ph type="body" sz="quarter" idx="19" hasCustomPrompt="1"/>
          </p:nvPr>
        </p:nvSpPr>
        <p:spPr>
          <a:xfrm rot="16200000">
            <a:off x="9220534" y="3420405"/>
            <a:ext cx="4834534" cy="244800"/>
          </a:xfrm>
        </p:spPr>
        <p:txBody>
          <a:bodyPr vert="horz" lIns="72000" tIns="0" rIns="0" bIns="0" rtlCol="0" anchor="ctr" anchorCtr="0">
            <a:noAutofit/>
          </a:bodyPr>
          <a:lstStyle>
            <a:lvl1pPr>
              <a:defRPr lang="de-DE" sz="700" dirty="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de-DE"/>
              <a:t>Quellangabe Bild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DE05DE1-1A23-44F3-8398-FC704CB45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2058417"/>
            <a:ext cx="2279642" cy="332399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3E5ECBB-8E8A-0B37-03CA-D0968A2AFB83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de-DE"/>
              <a:t>EU Dialogue 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00265AB-0943-A8DD-9920-57F678918271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0162356" y="265671"/>
            <a:ext cx="270313" cy="123111"/>
          </a:xfrm>
          <a:prstGeom prst="rect">
            <a:avLst/>
          </a:prstGeom>
        </p:spPr>
        <p:txBody>
          <a:bodyPr/>
          <a:lstStyle/>
          <a:p>
            <a:fld id="{9D7229EA-5F83-42CD-9073-194554006193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8B4088E-E45C-8B3B-2220-12E9A8DDFE72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A1C806B0-19C5-43B1-9022-3BFA324298E5}" type="datetime1">
              <a:rPr lang="de-DE" smtClean="0"/>
              <a:t>16.04.2024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1453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1x text / 1x imag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6384003" y="1843200"/>
            <a:ext cx="5376200" cy="1615229"/>
          </a:xfrm>
        </p:spPr>
        <p:txBody>
          <a:bodyPr/>
          <a:lstStyle>
            <a:lvl1pPr>
              <a:lnSpc>
                <a:spcPts val="2100"/>
              </a:lnSpc>
              <a:defRPr/>
            </a:lvl1pPr>
            <a:lvl2pPr>
              <a:lnSpc>
                <a:spcPts val="2100"/>
              </a:lnSpc>
              <a:defRPr/>
            </a:lvl2pPr>
            <a:lvl3pPr>
              <a:lnSpc>
                <a:spcPts val="2100"/>
              </a:lnSpc>
              <a:defRPr/>
            </a:lvl3pPr>
            <a:lvl4pPr>
              <a:lnSpc>
                <a:spcPts val="2100"/>
              </a:lnSpc>
              <a:defRPr/>
            </a:lvl4pPr>
            <a:lvl5pPr>
              <a:lnSpc>
                <a:spcPts val="21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cxnSp>
        <p:nvCxnSpPr>
          <p:cNvPr id="99" name="Gerader Verbinder 98">
            <a:extLst>
              <a:ext uri="{FF2B5EF4-FFF2-40B4-BE49-F238E27FC236}">
                <a16:creationId xmlns:a16="http://schemas.microsoft.com/office/drawing/2014/main" id="{E0A1CF49-0CBE-430B-BB3D-EAA77C322763}"/>
              </a:ext>
            </a:extLst>
          </p:cNvPr>
          <p:cNvCxnSpPr/>
          <p:nvPr userDrawn="1"/>
        </p:nvCxnSpPr>
        <p:spPr>
          <a:xfrm>
            <a:off x="11307763" y="6611442"/>
            <a:ext cx="0" cy="160971"/>
          </a:xfrm>
          <a:prstGeom prst="line">
            <a:avLst/>
          </a:prstGeom>
          <a:ln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928F5CA4-20ED-4C1B-81B2-B969D33107A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31803" y="1125538"/>
            <a:ext cx="5376333" cy="3020400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6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endParaRPr lang="de-DE"/>
          </a:p>
        </p:txBody>
      </p:sp>
      <p:sp>
        <p:nvSpPr>
          <p:cNvPr id="15" name="Textplatzhalter 3">
            <a:extLst>
              <a:ext uri="{FF2B5EF4-FFF2-40B4-BE49-F238E27FC236}">
                <a16:creationId xmlns:a16="http://schemas.microsoft.com/office/drawing/2014/main" id="{B01872BC-FBD2-4E16-9FD1-682EC3EE76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83339" y="6404400"/>
            <a:ext cx="5376431" cy="123111"/>
          </a:xfr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lang="de-DE" sz="800" dirty="0">
                <a:solidFill>
                  <a:schemeClr val="accent5"/>
                </a:solidFill>
                <a:latin typeface="+mj-lt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de-DE"/>
              <a:t>Quelle/Fußnote</a:t>
            </a:r>
          </a:p>
        </p:txBody>
      </p:sp>
      <p:sp>
        <p:nvSpPr>
          <p:cNvPr id="17" name="Textplatzhalter 5"/>
          <p:cNvSpPr>
            <a:spLocks noGrp="1"/>
          </p:cNvSpPr>
          <p:nvPr>
            <p:ph type="body" sz="quarter" idx="19" hasCustomPrompt="1"/>
          </p:nvPr>
        </p:nvSpPr>
        <p:spPr>
          <a:xfrm rot="16200000">
            <a:off x="-958212" y="2515557"/>
            <a:ext cx="3020398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6A7C1E9-A060-4906-BADA-9B4D454D2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4000" y="1125538"/>
            <a:ext cx="5376200" cy="332399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C359092-E6B4-3A56-6B58-32C7F622CFF1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de-DE"/>
              <a:t>EU Dialogue 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649E092-F178-6F60-5FBB-EDD775F855C5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0162356" y="265671"/>
            <a:ext cx="270313" cy="123111"/>
          </a:xfrm>
          <a:prstGeom prst="rect">
            <a:avLst/>
          </a:prstGeom>
        </p:spPr>
        <p:txBody>
          <a:bodyPr/>
          <a:lstStyle/>
          <a:p>
            <a:fld id="{9D7229EA-5F83-42CD-9073-194554006193}" type="slidenum">
              <a:rPr lang="de-DE" smtClean="0"/>
              <a:pPr/>
              <a:t>‹#›</a:t>
            </a:fld>
            <a:endParaRPr lang="de-DE"/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14986C37-7932-78FE-3670-E22DB7CC397F}"/>
              </a:ext>
            </a:extLst>
          </p:cNvPr>
          <p:cNvCxnSpPr/>
          <p:nvPr userDrawn="1"/>
        </p:nvCxnSpPr>
        <p:spPr>
          <a:xfrm>
            <a:off x="431800" y="623094"/>
            <a:ext cx="11328400" cy="0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99657A8-ECCD-9641-7D8B-74CF1BE7CD43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AA6C0543-EB05-429D-9FDE-60CDF863D4C5}" type="datetime1">
              <a:rPr lang="de-DE" smtClean="0"/>
              <a:t>16.04.2024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110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1x text / 1x image left portra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6384003" y="1843200"/>
            <a:ext cx="5376200" cy="1615229"/>
          </a:xfrm>
        </p:spPr>
        <p:txBody>
          <a:bodyPr/>
          <a:lstStyle>
            <a:lvl1pPr>
              <a:lnSpc>
                <a:spcPts val="2100"/>
              </a:lnSpc>
              <a:defRPr/>
            </a:lvl1pPr>
            <a:lvl2pPr>
              <a:lnSpc>
                <a:spcPts val="2100"/>
              </a:lnSpc>
              <a:defRPr/>
            </a:lvl2pPr>
            <a:lvl3pPr>
              <a:lnSpc>
                <a:spcPts val="2100"/>
              </a:lnSpc>
              <a:defRPr/>
            </a:lvl3pPr>
            <a:lvl4pPr>
              <a:lnSpc>
                <a:spcPts val="2100"/>
              </a:lnSpc>
              <a:defRPr/>
            </a:lvl4pPr>
            <a:lvl5pPr>
              <a:lnSpc>
                <a:spcPts val="21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cxnSp>
        <p:nvCxnSpPr>
          <p:cNvPr id="99" name="Gerader Verbinder 98">
            <a:extLst>
              <a:ext uri="{FF2B5EF4-FFF2-40B4-BE49-F238E27FC236}">
                <a16:creationId xmlns:a16="http://schemas.microsoft.com/office/drawing/2014/main" id="{E0A1CF49-0CBE-430B-BB3D-EAA77C322763}"/>
              </a:ext>
            </a:extLst>
          </p:cNvPr>
          <p:cNvCxnSpPr/>
          <p:nvPr userDrawn="1"/>
        </p:nvCxnSpPr>
        <p:spPr>
          <a:xfrm>
            <a:off x="11307763" y="6611442"/>
            <a:ext cx="0" cy="160971"/>
          </a:xfrm>
          <a:prstGeom prst="line">
            <a:avLst/>
          </a:prstGeom>
          <a:ln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928F5CA4-20ED-4C1B-81B2-B969D33107A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31803" y="1125539"/>
            <a:ext cx="5376333" cy="5040312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6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endParaRPr lang="de-DE"/>
          </a:p>
        </p:txBody>
      </p:sp>
      <p:sp>
        <p:nvSpPr>
          <p:cNvPr id="16" name="Textplatzhalter 3">
            <a:extLst>
              <a:ext uri="{FF2B5EF4-FFF2-40B4-BE49-F238E27FC236}">
                <a16:creationId xmlns:a16="http://schemas.microsoft.com/office/drawing/2014/main" id="{C635B805-F551-4939-B9D8-E1B18EA90B5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83339" y="6404400"/>
            <a:ext cx="5376431" cy="123111"/>
          </a:xfrm>
        </p:spPr>
        <p:txBody>
          <a:bodyPr vert="horz" lIns="0" tIns="0" rIns="0" bIns="0" rtlCol="0" anchor="b" anchorCtr="0">
            <a:spAutoFit/>
          </a:bodyPr>
          <a:lstStyle>
            <a:lvl1pPr algn="r">
              <a:defRPr lang="de-DE" sz="800" dirty="0">
                <a:solidFill>
                  <a:schemeClr val="accent5"/>
                </a:solidFill>
                <a:latin typeface="+mj-lt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de-DE"/>
              <a:t>Quelle/Fußnote</a:t>
            </a:r>
          </a:p>
        </p:txBody>
      </p:sp>
      <p:sp>
        <p:nvSpPr>
          <p:cNvPr id="18" name="Textplatzhalter 5">
            <a:extLst>
              <a:ext uri="{FF2B5EF4-FFF2-40B4-BE49-F238E27FC236}">
                <a16:creationId xmlns:a16="http://schemas.microsoft.com/office/drawing/2014/main" id="{7BACFCE2-2FBA-4211-88C2-77FE35A24C4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 rot="16200000">
            <a:off x="-1968170" y="3525513"/>
            <a:ext cx="5040314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F32D837-31A1-4624-99FE-10EE5D333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3866" y="1126800"/>
            <a:ext cx="5376334" cy="332399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716336E-351B-F887-4572-AF5AEAB8B2C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de-DE"/>
              <a:t>EU Dialogue 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0BB20C5-D5B6-64D1-C8D8-F0DEEAF77AC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162356" y="265671"/>
            <a:ext cx="270313" cy="123111"/>
          </a:xfrm>
          <a:prstGeom prst="rect">
            <a:avLst/>
          </a:prstGeom>
        </p:spPr>
        <p:txBody>
          <a:bodyPr/>
          <a:lstStyle/>
          <a:p>
            <a:fld id="{9D7229EA-5F83-42CD-9073-194554006193}" type="slidenum">
              <a:rPr lang="de-DE" smtClean="0"/>
              <a:pPr/>
              <a:t>‹#›</a:t>
            </a:fld>
            <a:endParaRPr lang="de-DE"/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67C2002B-0B2C-DD00-2736-F2EF8E7BBDD9}"/>
              </a:ext>
            </a:extLst>
          </p:cNvPr>
          <p:cNvCxnSpPr/>
          <p:nvPr userDrawn="1"/>
        </p:nvCxnSpPr>
        <p:spPr>
          <a:xfrm>
            <a:off x="431800" y="623094"/>
            <a:ext cx="11328400" cy="0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51CC1D3-C13F-FC16-7BFD-261177092528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fld id="{BEEB4F6C-1724-4857-84A2-00410B49D885}" type="datetime1">
              <a:rPr lang="de-DE" smtClean="0"/>
              <a:t>16.04.2024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1282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1x text / 1x image left landscap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44E98F20-B3CD-A6E8-9557-302463787E96}"/>
              </a:ext>
            </a:extLst>
          </p:cNvPr>
          <p:cNvCxnSpPr>
            <a:cxnSpLocks/>
          </p:cNvCxnSpPr>
          <p:nvPr userDrawn="1"/>
        </p:nvCxnSpPr>
        <p:spPr>
          <a:xfrm>
            <a:off x="431800" y="623094"/>
            <a:ext cx="11328400" cy="0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928F5CA4-20ED-4C1B-81B2-B969D33107A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31800" y="1126800"/>
            <a:ext cx="8618400" cy="4834800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6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9482065" y="2768611"/>
            <a:ext cx="2278800" cy="1615229"/>
          </a:xfrm>
        </p:spPr>
        <p:txBody>
          <a:bodyPr/>
          <a:lstStyle>
            <a:lvl1pPr>
              <a:lnSpc>
                <a:spcPts val="2100"/>
              </a:lnSpc>
              <a:defRPr/>
            </a:lvl1pPr>
            <a:lvl2pPr>
              <a:lnSpc>
                <a:spcPts val="2100"/>
              </a:lnSpc>
              <a:defRPr/>
            </a:lvl2pPr>
            <a:lvl3pPr>
              <a:lnSpc>
                <a:spcPts val="2100"/>
              </a:lnSpc>
              <a:defRPr/>
            </a:lvl3pPr>
            <a:lvl4pPr>
              <a:lnSpc>
                <a:spcPts val="2100"/>
              </a:lnSpc>
              <a:defRPr/>
            </a:lvl4pPr>
            <a:lvl5pPr>
              <a:lnSpc>
                <a:spcPts val="21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cxnSp>
        <p:nvCxnSpPr>
          <p:cNvPr id="99" name="Gerader Verbinder 98">
            <a:extLst>
              <a:ext uri="{FF2B5EF4-FFF2-40B4-BE49-F238E27FC236}">
                <a16:creationId xmlns:a16="http://schemas.microsoft.com/office/drawing/2014/main" id="{E0A1CF49-0CBE-430B-BB3D-EAA77C322763}"/>
              </a:ext>
            </a:extLst>
          </p:cNvPr>
          <p:cNvCxnSpPr/>
          <p:nvPr userDrawn="1"/>
        </p:nvCxnSpPr>
        <p:spPr>
          <a:xfrm>
            <a:off x="11307763" y="6611442"/>
            <a:ext cx="0" cy="160971"/>
          </a:xfrm>
          <a:prstGeom prst="line">
            <a:avLst/>
          </a:prstGeom>
          <a:ln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platzhalter 3">
            <a:extLst>
              <a:ext uri="{FF2B5EF4-FFF2-40B4-BE49-F238E27FC236}">
                <a16:creationId xmlns:a16="http://schemas.microsoft.com/office/drawing/2014/main" id="{BCD2426B-A033-4BA1-BA85-2EFB97E8C79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84033" y="6404400"/>
            <a:ext cx="5375739" cy="123111"/>
          </a:xfrm>
        </p:spPr>
        <p:txBody>
          <a:bodyPr vert="horz" lIns="0" tIns="0" rIns="0" bIns="0" rtlCol="0" anchor="b" anchorCtr="0">
            <a:spAutoFit/>
          </a:bodyPr>
          <a:lstStyle>
            <a:lvl1pPr algn="r">
              <a:defRPr lang="de-DE" sz="800" dirty="0">
                <a:solidFill>
                  <a:schemeClr val="accent5"/>
                </a:solidFill>
                <a:latin typeface="+mj-lt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de-DE"/>
              <a:t>Quelle/Fußnote</a:t>
            </a:r>
          </a:p>
        </p:txBody>
      </p:sp>
      <p:sp>
        <p:nvSpPr>
          <p:cNvPr id="16" name="Textplatzhalter 5"/>
          <p:cNvSpPr>
            <a:spLocks noGrp="1"/>
          </p:cNvSpPr>
          <p:nvPr>
            <p:ph type="body" sz="quarter" idx="20" hasCustomPrompt="1"/>
          </p:nvPr>
        </p:nvSpPr>
        <p:spPr>
          <a:xfrm rot="16200000">
            <a:off x="-1864999" y="3423600"/>
            <a:ext cx="4834799" cy="241200"/>
          </a:xfrm>
        </p:spPr>
        <p:txBody>
          <a:bodyPr vert="horz" lIns="72000" tIns="0" rIns="0" bIns="0" rtlCol="0" anchor="ctr" anchorCtr="0">
            <a:noAutofit/>
          </a:bodyPr>
          <a:lstStyle>
            <a:lvl1pPr>
              <a:defRPr lang="de-DE" sz="700" dirty="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de-DE"/>
              <a:t>Quellangabe Bild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B0F40DC-BC12-4BDB-9EF2-A7E6A3824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1400" y="2052211"/>
            <a:ext cx="2278800" cy="332399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BB9EDCE-AAAB-D581-AA0C-A4CE0409BBE6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de-DE"/>
              <a:t>EU Dialogue 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459F401-67B1-5C00-2029-B8968F8B919A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162356" y="265671"/>
            <a:ext cx="270313" cy="123111"/>
          </a:xfrm>
          <a:prstGeom prst="rect">
            <a:avLst/>
          </a:prstGeom>
        </p:spPr>
        <p:txBody>
          <a:bodyPr/>
          <a:lstStyle/>
          <a:p>
            <a:fld id="{9D7229EA-5F83-42CD-9073-194554006193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0E76B90-F06F-AA0F-A63C-D66283357FA6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fld id="{79FA84DE-0539-43B8-B0E8-D814DC8D04B2}" type="datetime1">
              <a:rPr lang="de-DE" smtClean="0"/>
              <a:t>16.04.2024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487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1x text / 1x image right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928F5CA4-20ED-4C1B-81B2-B969D33107A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83337" y="2060575"/>
            <a:ext cx="5376663" cy="3020400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6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31800" y="2776228"/>
            <a:ext cx="5376863" cy="578876"/>
          </a:xfrm>
        </p:spPr>
        <p:txBody>
          <a:bodyPr lIns="0"/>
          <a:lstStyle>
            <a:lvl1pPr>
              <a:lnSpc>
                <a:spcPts val="2100"/>
              </a:lnSpc>
              <a:defRPr/>
            </a:lvl1pPr>
            <a:lvl2pPr>
              <a:lnSpc>
                <a:spcPts val="2100"/>
              </a:lnSpc>
              <a:defRPr/>
            </a:lvl2pPr>
            <a:lvl3pPr>
              <a:lnSpc>
                <a:spcPts val="2100"/>
              </a:lnSpc>
              <a:defRPr/>
            </a:lvl3pPr>
            <a:lvl4pPr>
              <a:lnSpc>
                <a:spcPts val="2100"/>
              </a:lnSpc>
              <a:defRPr/>
            </a:lvl4pPr>
            <a:lvl5pPr>
              <a:lnSpc>
                <a:spcPts val="21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</a:t>
            </a:r>
            <a:endParaRPr lang="en-US"/>
          </a:p>
        </p:txBody>
      </p:sp>
      <p:cxnSp>
        <p:nvCxnSpPr>
          <p:cNvPr id="99" name="Gerader Verbinder 98">
            <a:extLst>
              <a:ext uri="{FF2B5EF4-FFF2-40B4-BE49-F238E27FC236}">
                <a16:creationId xmlns:a16="http://schemas.microsoft.com/office/drawing/2014/main" id="{E0A1CF49-0CBE-430B-BB3D-EAA77C322763}"/>
              </a:ext>
            </a:extLst>
          </p:cNvPr>
          <p:cNvCxnSpPr/>
          <p:nvPr userDrawn="1"/>
        </p:nvCxnSpPr>
        <p:spPr>
          <a:xfrm>
            <a:off x="11307763" y="6611442"/>
            <a:ext cx="0" cy="160971"/>
          </a:xfrm>
          <a:prstGeom prst="line">
            <a:avLst/>
          </a:prstGeom>
          <a:ln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platzhalter 3">
            <a:extLst>
              <a:ext uri="{FF2B5EF4-FFF2-40B4-BE49-F238E27FC236}">
                <a16:creationId xmlns:a16="http://schemas.microsoft.com/office/drawing/2014/main" id="{68599FD0-B299-4771-BED1-F162F88436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1371" y="6404400"/>
            <a:ext cx="11328400" cy="123111"/>
          </a:xfrm>
        </p:spPr>
        <p:txBody>
          <a:bodyPr vert="horz" lIns="0" tIns="0" rIns="0" bIns="0" rtlCol="0" anchor="b" anchorCtr="0">
            <a:spAutoFit/>
          </a:bodyPr>
          <a:lstStyle>
            <a:lvl1pPr>
              <a:defRPr lang="de-DE" sz="800" dirty="0">
                <a:solidFill>
                  <a:schemeClr val="accent5"/>
                </a:solidFill>
                <a:latin typeface="+mj-lt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de-DE"/>
              <a:t>Quelle/Fußnote</a:t>
            </a:r>
          </a:p>
        </p:txBody>
      </p:sp>
      <p:sp>
        <p:nvSpPr>
          <p:cNvPr id="16" name="Textplatzhalter 5"/>
          <p:cNvSpPr>
            <a:spLocks noGrp="1"/>
          </p:cNvSpPr>
          <p:nvPr>
            <p:ph type="body" sz="quarter" idx="19" hasCustomPrompt="1"/>
          </p:nvPr>
        </p:nvSpPr>
        <p:spPr>
          <a:xfrm rot="16200000">
            <a:off x="10129629" y="3450593"/>
            <a:ext cx="3020399" cy="240364"/>
          </a:xfrm>
        </p:spPr>
        <p:txBody>
          <a:bodyPr vert="horz" lIns="72000" tIns="0" rIns="0" bIns="0" rtlCol="0" anchor="ctr" anchorCtr="0">
            <a:noAutofit/>
          </a:bodyPr>
          <a:lstStyle>
            <a:lvl1pPr>
              <a:defRPr lang="de-DE" sz="700" dirty="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de-DE"/>
              <a:t>Quellangabe Bild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ACC5CE6-CCE1-4F6C-82C2-A33A86D10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2058353"/>
            <a:ext cx="5376863" cy="332399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AF85080-72F4-E669-01DF-A06335A7608C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de-DE"/>
              <a:t>EU Dialogue 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922FA2D-A779-6423-ADCF-44160496F68A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0162356" y="265671"/>
            <a:ext cx="270313" cy="123111"/>
          </a:xfrm>
          <a:prstGeom prst="rect">
            <a:avLst/>
          </a:prstGeom>
        </p:spPr>
        <p:txBody>
          <a:bodyPr/>
          <a:lstStyle/>
          <a:p>
            <a:fld id="{9D7229EA-5F83-42CD-9073-194554006193}" type="slidenum">
              <a:rPr lang="de-DE" smtClean="0"/>
              <a:pPr/>
              <a:t>‹#›</a:t>
            </a:fld>
            <a:endParaRPr lang="de-DE"/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867D82DB-20E5-874F-C002-AF9BEA499125}"/>
              </a:ext>
            </a:extLst>
          </p:cNvPr>
          <p:cNvCxnSpPr/>
          <p:nvPr userDrawn="1"/>
        </p:nvCxnSpPr>
        <p:spPr>
          <a:xfrm>
            <a:off x="431800" y="623094"/>
            <a:ext cx="11328400" cy="0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FF0FD4F-9E4C-FEA7-B244-AF8A73A55504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ABCCBBC1-969A-40E0-B725-C5C0FA75EE4E}" type="datetime1">
              <a:rPr lang="de-DE" smtClean="0"/>
              <a:t>16.04.2024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8629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1x text / 1x image left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6383338" y="2776228"/>
            <a:ext cx="5376862" cy="615553"/>
          </a:xfrm>
        </p:spPr>
        <p:txBody>
          <a:bodyPr/>
          <a:lstStyle>
            <a:lvl1pPr>
              <a:lnSpc>
                <a:spcPts val="2100"/>
              </a:lnSpc>
              <a:defRPr/>
            </a:lvl1pPr>
            <a:lvl2pPr>
              <a:lnSpc>
                <a:spcPts val="2100"/>
              </a:lnSpc>
              <a:defRPr/>
            </a:lvl2pPr>
            <a:lvl3pPr>
              <a:lnSpc>
                <a:spcPts val="2100"/>
              </a:lnSpc>
              <a:defRPr/>
            </a:lvl3pPr>
            <a:lvl4pPr>
              <a:lnSpc>
                <a:spcPts val="2100"/>
              </a:lnSpc>
              <a:defRPr/>
            </a:lvl4pPr>
            <a:lvl5pPr>
              <a:lnSpc>
                <a:spcPts val="21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</a:t>
            </a:r>
            <a:endParaRPr lang="en-US"/>
          </a:p>
        </p:txBody>
      </p:sp>
      <p:cxnSp>
        <p:nvCxnSpPr>
          <p:cNvPr id="99" name="Gerader Verbinder 98">
            <a:extLst>
              <a:ext uri="{FF2B5EF4-FFF2-40B4-BE49-F238E27FC236}">
                <a16:creationId xmlns:a16="http://schemas.microsoft.com/office/drawing/2014/main" id="{E0A1CF49-0CBE-430B-BB3D-EAA77C322763}"/>
              </a:ext>
            </a:extLst>
          </p:cNvPr>
          <p:cNvCxnSpPr/>
          <p:nvPr userDrawn="1"/>
        </p:nvCxnSpPr>
        <p:spPr>
          <a:xfrm>
            <a:off x="11307763" y="6611442"/>
            <a:ext cx="0" cy="160971"/>
          </a:xfrm>
          <a:prstGeom prst="line">
            <a:avLst/>
          </a:prstGeom>
          <a:ln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928F5CA4-20ED-4C1B-81B2-B969D33107A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31371" y="2059199"/>
            <a:ext cx="5377292" cy="3020821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6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endParaRPr lang="de-DE"/>
          </a:p>
        </p:txBody>
      </p:sp>
      <p:sp>
        <p:nvSpPr>
          <p:cNvPr id="18" name="Textplatzhalter 5"/>
          <p:cNvSpPr>
            <a:spLocks noGrp="1"/>
          </p:cNvSpPr>
          <p:nvPr>
            <p:ph type="body" sz="quarter" idx="19" hasCustomPrompt="1"/>
          </p:nvPr>
        </p:nvSpPr>
        <p:spPr>
          <a:xfrm rot="16200000">
            <a:off x="-958439" y="3449011"/>
            <a:ext cx="3020821" cy="241200"/>
          </a:xfrm>
        </p:spPr>
        <p:txBody>
          <a:bodyPr vert="horz" lIns="72000" tIns="0" rIns="0" bIns="0" rtlCol="0" anchor="ctr" anchorCtr="0">
            <a:noAutofit/>
          </a:bodyPr>
          <a:lstStyle>
            <a:lvl1pPr>
              <a:defRPr lang="de-DE" sz="700" dirty="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de-DE"/>
              <a:t>Quellangabe Bild</a:t>
            </a:r>
          </a:p>
        </p:txBody>
      </p:sp>
      <p:sp>
        <p:nvSpPr>
          <p:cNvPr id="19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1371" y="6404400"/>
            <a:ext cx="11328400" cy="123111"/>
          </a:xfrm>
        </p:spPr>
        <p:txBody>
          <a:bodyPr vert="horz" lIns="0" tIns="0" rIns="0" bIns="0" rtlCol="0" anchor="b" anchorCtr="0">
            <a:spAutoFit/>
          </a:bodyPr>
          <a:lstStyle>
            <a:lvl1pPr>
              <a:defRPr lang="de-DE" sz="800" dirty="0">
                <a:solidFill>
                  <a:schemeClr val="accent5"/>
                </a:solidFill>
                <a:latin typeface="+mj-lt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de-DE"/>
              <a:t>Quelle/Fußnote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1A404F9-BDA5-4FD1-9348-B2CE3F812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3338" y="2052211"/>
            <a:ext cx="5376862" cy="332399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5B610BD-FCA3-BAAA-44B3-716DE817BFC4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de-DE"/>
              <a:t>EU Dialogue 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2BCE5FD-A338-A185-CC52-FB3EDCF3FFB4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0162356" y="265671"/>
            <a:ext cx="270313" cy="123111"/>
          </a:xfrm>
          <a:prstGeom prst="rect">
            <a:avLst/>
          </a:prstGeom>
        </p:spPr>
        <p:txBody>
          <a:bodyPr/>
          <a:lstStyle/>
          <a:p>
            <a:fld id="{9D7229EA-5F83-42CD-9073-194554006193}" type="slidenum">
              <a:rPr lang="de-DE" smtClean="0"/>
              <a:pPr/>
              <a:t>‹#›</a:t>
            </a:fld>
            <a:endParaRPr lang="de-DE"/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496D7391-E4C7-527F-7CA5-66A907BD2D69}"/>
              </a:ext>
            </a:extLst>
          </p:cNvPr>
          <p:cNvCxnSpPr/>
          <p:nvPr userDrawn="1"/>
        </p:nvCxnSpPr>
        <p:spPr>
          <a:xfrm>
            <a:off x="431800" y="623094"/>
            <a:ext cx="11328400" cy="0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C4A6A54-AA32-CCD1-DED1-B607E9C505A1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D92B16E0-F189-4FCB-B423-496B8456DBAB}" type="datetime1">
              <a:rPr lang="de-DE" smtClean="0"/>
              <a:t>16.04.2024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7366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x image horizontal bi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53EF070C-12F9-8867-FAC0-197F5FF77D9B}"/>
              </a:ext>
            </a:extLst>
          </p:cNvPr>
          <p:cNvCxnSpPr/>
          <p:nvPr userDrawn="1"/>
        </p:nvCxnSpPr>
        <p:spPr>
          <a:xfrm>
            <a:off x="431800" y="623094"/>
            <a:ext cx="11328400" cy="0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928F5CA4-20ED-4C1B-81B2-B969D33107A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31800" y="908050"/>
            <a:ext cx="11328400" cy="5616572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6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endParaRPr lang="de-DE"/>
          </a:p>
        </p:txBody>
      </p:sp>
      <p:cxnSp>
        <p:nvCxnSpPr>
          <p:cNvPr id="99" name="Gerader Verbinder 98">
            <a:extLst>
              <a:ext uri="{FF2B5EF4-FFF2-40B4-BE49-F238E27FC236}">
                <a16:creationId xmlns:a16="http://schemas.microsoft.com/office/drawing/2014/main" id="{E0A1CF49-0CBE-430B-BB3D-EAA77C322763}"/>
              </a:ext>
            </a:extLst>
          </p:cNvPr>
          <p:cNvCxnSpPr/>
          <p:nvPr userDrawn="1"/>
        </p:nvCxnSpPr>
        <p:spPr>
          <a:xfrm>
            <a:off x="11307763" y="6611442"/>
            <a:ext cx="0" cy="160971"/>
          </a:xfrm>
          <a:prstGeom prst="line">
            <a:avLst/>
          </a:prstGeom>
          <a:ln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platzhalter 5"/>
          <p:cNvSpPr>
            <a:spLocks noGrp="1"/>
          </p:cNvSpPr>
          <p:nvPr>
            <p:ph type="body" sz="quarter" idx="19" hasCustomPrompt="1"/>
          </p:nvPr>
        </p:nvSpPr>
        <p:spPr>
          <a:xfrm rot="16200000">
            <a:off x="8593534" y="3357959"/>
            <a:ext cx="5901531" cy="431800"/>
          </a:xfrm>
        </p:spPr>
        <p:txBody>
          <a:bodyPr lIns="108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17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1371" y="6404400"/>
            <a:ext cx="10876390" cy="123111"/>
          </a:xfrm>
        </p:spPr>
        <p:txBody>
          <a:bodyPr vert="horz" lIns="0" tIns="0" rIns="0" bIns="0" rtlCol="0" anchor="b" anchorCtr="0">
            <a:spAutoFit/>
          </a:bodyPr>
          <a:lstStyle>
            <a:lvl1pPr>
              <a:defRPr lang="de-DE" sz="800" dirty="0">
                <a:solidFill>
                  <a:schemeClr val="accent5"/>
                </a:solidFill>
                <a:latin typeface="+mj-lt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de-DE"/>
              <a:t>Quelle/Fußnote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1EBE192-3246-5AA6-F21A-A8274C69BD2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de-DE"/>
              <a:t>EU Dialogue 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8003ABB-047E-1CA3-2581-BA4B4834CBB1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0162356" y="265671"/>
            <a:ext cx="270313" cy="123111"/>
          </a:xfrm>
          <a:prstGeom prst="rect">
            <a:avLst/>
          </a:prstGeom>
        </p:spPr>
        <p:txBody>
          <a:bodyPr/>
          <a:lstStyle/>
          <a:p>
            <a:fld id="{9D7229EA-5F83-42CD-9073-194554006193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1F135D4-10EE-CE69-B758-8069FEB491CF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0EE0A8A8-1CAA-4931-BC4D-AC47CF02406C}" type="datetime1">
              <a:rPr lang="de-DE" smtClean="0"/>
              <a:t>16.04.2024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6441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1x text / image full screen – positiv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928F5CA4-20ED-4C1B-81B2-B969D33107A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spcBef>
                <a:spcPts val="0"/>
              </a:spcBef>
              <a:defRPr lang="de-DE" sz="16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r>
              <a:rPr lang="de-DE"/>
              <a:t>Optional passendes helles </a:t>
            </a:r>
            <a:br>
              <a:rPr lang="de-DE"/>
            </a:br>
            <a:r>
              <a:rPr lang="de-DE"/>
              <a:t>Bild wählen oder so belassen</a:t>
            </a:r>
            <a:br>
              <a:rPr lang="de-DE"/>
            </a:br>
            <a:r>
              <a:rPr lang="de-DE"/>
              <a:t>(Diese Info wird im Präsentationsmodus nicht gezeigt)</a:t>
            </a:r>
          </a:p>
        </p:txBody>
      </p:sp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B184C77F-5563-F207-5886-0C79615E728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705412" y="140026"/>
            <a:ext cx="1054800" cy="367200"/>
          </a:xfrm>
          <a:blipFill>
            <a:blip r:embed="rId3"/>
            <a:stretch>
              <a:fillRect/>
            </a:stretch>
          </a:blipFill>
        </p:spPr>
        <p:txBody>
          <a:bodyPr anchor="ctr" anchorCtr="0"/>
          <a:lstStyle>
            <a:lvl1pPr algn="ctr">
              <a:defRPr sz="100"/>
            </a:lvl1pPr>
          </a:lstStyle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31800" y="1843200"/>
            <a:ext cx="11328400" cy="615553"/>
          </a:xfrm>
        </p:spPr>
        <p:txBody>
          <a:bodyPr/>
          <a:lstStyle>
            <a:lvl1pPr>
              <a:lnSpc>
                <a:spcPts val="2100"/>
              </a:lnSpc>
              <a:defRPr/>
            </a:lvl1pPr>
            <a:lvl2pPr>
              <a:lnSpc>
                <a:spcPts val="2100"/>
              </a:lnSpc>
              <a:defRPr/>
            </a:lvl2pPr>
            <a:lvl3pPr>
              <a:lnSpc>
                <a:spcPts val="2100"/>
              </a:lnSpc>
              <a:defRPr/>
            </a:lvl3pPr>
            <a:lvl4pPr>
              <a:lnSpc>
                <a:spcPts val="2100"/>
              </a:lnSpc>
              <a:defRPr/>
            </a:lvl4pPr>
            <a:lvl5pPr>
              <a:lnSpc>
                <a:spcPts val="21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18" name="Textplatzhalter 5"/>
          <p:cNvSpPr>
            <a:spLocks noGrp="1"/>
          </p:cNvSpPr>
          <p:nvPr>
            <p:ph type="body" sz="quarter" idx="19" hasCustomPrompt="1"/>
          </p:nvPr>
        </p:nvSpPr>
        <p:spPr>
          <a:xfrm rot="16200000">
            <a:off x="9276566" y="3609182"/>
            <a:ext cx="5399087" cy="431797"/>
          </a:xfrm>
        </p:spPr>
        <p:txBody>
          <a:bodyPr lIns="108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19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1371" y="6404400"/>
            <a:ext cx="11328400" cy="123111"/>
          </a:xfrm>
        </p:spPr>
        <p:txBody>
          <a:bodyPr vert="horz" lIns="0" tIns="0" rIns="0" bIns="0" rtlCol="0" anchor="b" anchorCtr="0">
            <a:spAutoFit/>
          </a:bodyPr>
          <a:lstStyle>
            <a:lvl1pPr>
              <a:defRPr lang="de-DE" sz="800" dirty="0">
                <a:solidFill>
                  <a:schemeClr val="accent5"/>
                </a:solidFill>
                <a:latin typeface="+mj-lt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de-DE"/>
              <a:t>Quelle/Fußnote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BD7B3D9-8589-4CFD-8837-A55600B13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5" name="Bildplatzhalter 11">
            <a:extLst>
              <a:ext uri="{FF2B5EF4-FFF2-40B4-BE49-F238E27FC236}">
                <a16:creationId xmlns:a16="http://schemas.microsoft.com/office/drawing/2014/main" id="{30C31E47-BA1E-44A0-2814-E46C37342A4C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430571" y="623094"/>
            <a:ext cx="11329200" cy="3600"/>
          </a:xfrm>
          <a:blipFill>
            <a:blip r:embed="rId4"/>
            <a:stretch>
              <a:fillRect/>
            </a:stretch>
          </a:blipFill>
        </p:spPr>
        <p:txBody>
          <a:bodyPr anchor="ctr" anchorCtr="0"/>
          <a:lstStyle>
            <a:lvl1pPr algn="ctr">
              <a:lnSpc>
                <a:spcPct val="100000"/>
              </a:lnSpc>
              <a:spcBef>
                <a:spcPts val="0"/>
              </a:spcBef>
              <a:defRPr sz="100"/>
            </a:lvl1pPr>
          </a:lstStyle>
          <a:p>
            <a:endParaRPr lang="en-US"/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78ED039F-0295-E8B3-5397-3033AC68164C}"/>
              </a:ext>
            </a:extLst>
          </p:cNvPr>
          <p:cNvSpPr>
            <a:spLocks noGrp="1"/>
          </p:cNvSpPr>
          <p:nvPr>
            <p:ph type="dt" sz="half" idx="27"/>
          </p:nvPr>
        </p:nvSpPr>
        <p:spPr/>
        <p:txBody>
          <a:bodyPr/>
          <a:lstStyle/>
          <a:p>
            <a:fld id="{A1941DD5-4526-4E01-B3C9-9BF51CCAEDA3}" type="datetime1">
              <a:rPr lang="de-DE" smtClean="0"/>
              <a:t>16.04.2024</a:t>
            </a:fld>
            <a:endParaRPr lang="de-DE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58354215-F105-86E0-E9F8-9C3BD9629DD9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/>
          <a:lstStyle/>
          <a:p>
            <a:r>
              <a:rPr lang="de-DE"/>
              <a:t>EU Dialogue 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EF8486C0-BF1D-BDC1-1974-C9DC6299053E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9D7229EA-5F83-42CD-9073-194554006193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8112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1x text / image full screen – negativ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928F5CA4-20ED-4C1B-81B2-B969D33107A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spcBef>
                <a:spcPts val="0"/>
              </a:spcBef>
              <a:defRPr lang="de-DE" sz="16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r>
              <a:rPr lang="de-DE"/>
              <a:t>Optional passendes dunkles</a:t>
            </a:r>
            <a:br>
              <a:rPr lang="de-DE"/>
            </a:br>
            <a:r>
              <a:rPr lang="de-DE"/>
              <a:t>Bild wählen oder so belassen</a:t>
            </a:r>
            <a:br>
              <a:rPr lang="de-DE"/>
            </a:br>
            <a:r>
              <a:rPr lang="de-DE"/>
              <a:t>(Diese Info wird im Präsentationsmodus nicht gezeigt)</a:t>
            </a:r>
          </a:p>
        </p:txBody>
      </p:sp>
      <p:sp>
        <p:nvSpPr>
          <p:cNvPr id="100" name="Bildplatzhalter 11">
            <a:extLst>
              <a:ext uri="{FF2B5EF4-FFF2-40B4-BE49-F238E27FC236}">
                <a16:creationId xmlns:a16="http://schemas.microsoft.com/office/drawing/2014/main" id="{DB4605D9-32EC-E4E1-8EDB-DDAA8F13B0B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705412" y="140026"/>
            <a:ext cx="1054800" cy="367200"/>
          </a:xfrm>
          <a:blipFill>
            <a:blip r:embed="rId3"/>
            <a:stretch>
              <a:fillRect/>
            </a:stretch>
          </a:blipFill>
        </p:spPr>
        <p:txBody>
          <a:bodyPr anchor="ctr" anchorCtr="0"/>
          <a:lstStyle>
            <a:lvl1pPr algn="ctr">
              <a:defRPr sz="100"/>
            </a:lvl1pPr>
          </a:lstStyle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31800" y="1843200"/>
            <a:ext cx="11328400" cy="615553"/>
          </a:xfrm>
        </p:spPr>
        <p:txBody>
          <a:bodyPr/>
          <a:lstStyle>
            <a:lvl1pPr>
              <a:lnSpc>
                <a:spcPts val="21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ts val="21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ts val="2100"/>
              </a:lnSpc>
              <a:defRPr/>
            </a:lvl3pPr>
            <a:lvl4pPr>
              <a:lnSpc>
                <a:spcPts val="2100"/>
              </a:lnSpc>
              <a:defRPr/>
            </a:lvl4pPr>
            <a:lvl5pPr>
              <a:lnSpc>
                <a:spcPts val="21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18" name="Textplatzhalter 5"/>
          <p:cNvSpPr>
            <a:spLocks noGrp="1"/>
          </p:cNvSpPr>
          <p:nvPr>
            <p:ph type="body" sz="quarter" idx="19" hasCustomPrompt="1"/>
          </p:nvPr>
        </p:nvSpPr>
        <p:spPr>
          <a:xfrm rot="16200000">
            <a:off x="9276565" y="3609181"/>
            <a:ext cx="5399087" cy="431800"/>
          </a:xfrm>
        </p:spPr>
        <p:txBody>
          <a:bodyPr lIns="108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19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1371" y="6404400"/>
            <a:ext cx="11328400" cy="123111"/>
          </a:xfrm>
        </p:spPr>
        <p:txBody>
          <a:bodyPr vert="horz" lIns="0" tIns="0" rIns="0" bIns="0" rtlCol="0" anchor="b" anchorCtr="0">
            <a:spAutoFit/>
          </a:bodyPr>
          <a:lstStyle>
            <a:lvl1pPr>
              <a:defRPr lang="de-DE" sz="800" dirty="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de-DE"/>
              <a:t>Quelle/Fußnote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23A76A8-40B4-42E8-8CCD-12CA42168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CC7E620-746B-11C9-8A88-91FB2B1B242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EU Dialogue 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F49681C-C6EC-8163-6B68-AA27D3057DE8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0162356" y="265671"/>
            <a:ext cx="270313" cy="12311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D7229EA-5F83-42CD-9073-194554006193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5" name="Bildplatzhalter 11">
            <a:extLst>
              <a:ext uri="{FF2B5EF4-FFF2-40B4-BE49-F238E27FC236}">
                <a16:creationId xmlns:a16="http://schemas.microsoft.com/office/drawing/2014/main" id="{59EB26EE-C12F-CB18-34F0-AC075ED5AE7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430571" y="623094"/>
            <a:ext cx="11329200" cy="3600"/>
          </a:xfrm>
          <a:blipFill>
            <a:blip r:embed="rId4"/>
            <a:stretch>
              <a:fillRect/>
            </a:stretch>
          </a:blipFill>
        </p:spPr>
        <p:txBody>
          <a:bodyPr anchor="ctr" anchorCtr="0"/>
          <a:lstStyle>
            <a:lvl1pPr algn="ctr">
              <a:lnSpc>
                <a:spcPct val="100000"/>
              </a:lnSpc>
              <a:spcBef>
                <a:spcPts val="0"/>
              </a:spcBef>
              <a:defRPr sz="100"/>
            </a:lvl1pPr>
          </a:lstStyle>
          <a:p>
            <a:endParaRPr lang="en-US"/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EBDE50D1-D2B0-97AE-47B4-E1E67936588F}"/>
              </a:ext>
            </a:extLst>
          </p:cNvPr>
          <p:cNvSpPr>
            <a:spLocks noGrp="1"/>
          </p:cNvSpPr>
          <p:nvPr>
            <p:ph type="dt" sz="half" idx="2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53B0C0-99B7-48D4-B63C-1574270CE547}" type="datetime1">
              <a:rPr lang="de-DE" smtClean="0"/>
              <a:t>16.04.2024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3602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1 x text / 2 x imag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6384003" y="1843200"/>
            <a:ext cx="5376200" cy="1615229"/>
          </a:xfrm>
        </p:spPr>
        <p:txBody>
          <a:bodyPr/>
          <a:lstStyle>
            <a:lvl1pPr>
              <a:lnSpc>
                <a:spcPts val="2100"/>
              </a:lnSpc>
              <a:defRPr/>
            </a:lvl1pPr>
            <a:lvl2pPr>
              <a:lnSpc>
                <a:spcPts val="2100"/>
              </a:lnSpc>
              <a:defRPr/>
            </a:lvl2pPr>
            <a:lvl3pPr>
              <a:lnSpc>
                <a:spcPts val="2100"/>
              </a:lnSpc>
              <a:defRPr/>
            </a:lvl3pPr>
            <a:lvl4pPr>
              <a:lnSpc>
                <a:spcPts val="2100"/>
              </a:lnSpc>
              <a:defRPr/>
            </a:lvl4pPr>
            <a:lvl5pPr>
              <a:lnSpc>
                <a:spcPts val="21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cxnSp>
        <p:nvCxnSpPr>
          <p:cNvPr id="99" name="Gerader Verbinder 98">
            <a:extLst>
              <a:ext uri="{FF2B5EF4-FFF2-40B4-BE49-F238E27FC236}">
                <a16:creationId xmlns:a16="http://schemas.microsoft.com/office/drawing/2014/main" id="{E0A1CF49-0CBE-430B-BB3D-EAA77C322763}"/>
              </a:ext>
            </a:extLst>
          </p:cNvPr>
          <p:cNvCxnSpPr/>
          <p:nvPr userDrawn="1"/>
        </p:nvCxnSpPr>
        <p:spPr>
          <a:xfrm>
            <a:off x="11307763" y="6611442"/>
            <a:ext cx="0" cy="160971"/>
          </a:xfrm>
          <a:prstGeom prst="line">
            <a:avLst/>
          </a:prstGeom>
          <a:ln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928F5CA4-20ED-4C1B-81B2-B969D33107A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31803" y="1125539"/>
            <a:ext cx="5376333" cy="2303461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6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endParaRPr lang="de-DE"/>
          </a:p>
        </p:txBody>
      </p:sp>
      <p:sp>
        <p:nvSpPr>
          <p:cNvPr id="15" name="Bildplatzhalter 3">
            <a:extLst>
              <a:ext uri="{FF2B5EF4-FFF2-40B4-BE49-F238E27FC236}">
                <a16:creationId xmlns:a16="http://schemas.microsoft.com/office/drawing/2014/main" id="{D7EA7E04-BEFF-46D5-86AA-9EC5202222F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1803" y="3860803"/>
            <a:ext cx="5376333" cy="2303460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6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endParaRPr lang="de-DE"/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FFBE40DF-40C7-4DAF-8E30-8A0E4B8EB1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83337" y="6404400"/>
            <a:ext cx="5376433" cy="123111"/>
          </a:xfr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lang="de-DE" sz="800" dirty="0">
                <a:solidFill>
                  <a:schemeClr val="accent5"/>
                </a:solidFill>
                <a:latin typeface="+mj-lt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de-DE"/>
              <a:t>Quelle/Fußnote</a:t>
            </a:r>
          </a:p>
        </p:txBody>
      </p:sp>
      <p:sp>
        <p:nvSpPr>
          <p:cNvPr id="19" name="Textplatzhalter 5"/>
          <p:cNvSpPr>
            <a:spLocks noGrp="1"/>
          </p:cNvSpPr>
          <p:nvPr>
            <p:ph type="body" sz="quarter" idx="19" hasCustomPrompt="1"/>
          </p:nvPr>
        </p:nvSpPr>
        <p:spPr>
          <a:xfrm rot="16200000">
            <a:off x="-599742" y="2157086"/>
            <a:ext cx="2303460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20" name="Textplatzhalter 5"/>
          <p:cNvSpPr>
            <a:spLocks noGrp="1"/>
          </p:cNvSpPr>
          <p:nvPr>
            <p:ph type="body" sz="quarter" idx="20" hasCustomPrompt="1"/>
          </p:nvPr>
        </p:nvSpPr>
        <p:spPr>
          <a:xfrm rot="16200000">
            <a:off x="-600537" y="4893145"/>
            <a:ext cx="2305048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C8518CA-FCFA-425B-96E0-3FC8DAA0B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4000" y="1125538"/>
            <a:ext cx="5376200" cy="332399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920AF32-471B-F64D-5D4F-F730F28DDA7C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de-DE"/>
              <a:t>EU Dialogue 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947D70E-BDDF-A7E8-1A6C-7DC7B125C5D5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162356" y="265671"/>
            <a:ext cx="270313" cy="123111"/>
          </a:xfrm>
          <a:prstGeom prst="rect">
            <a:avLst/>
          </a:prstGeom>
        </p:spPr>
        <p:txBody>
          <a:bodyPr/>
          <a:lstStyle/>
          <a:p>
            <a:fld id="{9D7229EA-5F83-42CD-9073-194554006193}" type="slidenum">
              <a:rPr lang="de-DE" smtClean="0"/>
              <a:pPr/>
              <a:t>‹#›</a:t>
            </a:fld>
            <a:endParaRPr lang="de-DE"/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42FBFF6C-E0C9-E652-0FFC-E7C74B41FFE7}"/>
              </a:ext>
            </a:extLst>
          </p:cNvPr>
          <p:cNvCxnSpPr/>
          <p:nvPr userDrawn="1"/>
        </p:nvCxnSpPr>
        <p:spPr>
          <a:xfrm>
            <a:off x="431800" y="623094"/>
            <a:ext cx="11328400" cy="0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56EB617-1EC5-9A1E-5B50-E900BB93F905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fld id="{8A65889D-A7F1-4B42-81AF-68B7E7AEE42F}" type="datetime1">
              <a:rPr lang="de-DE" smtClean="0"/>
              <a:t>16.04.2024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6288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1x text / 2x image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31800" y="1843200"/>
            <a:ext cx="5376200" cy="1615229"/>
          </a:xfrm>
        </p:spPr>
        <p:txBody>
          <a:bodyPr/>
          <a:lstStyle>
            <a:lvl1pPr>
              <a:lnSpc>
                <a:spcPts val="2100"/>
              </a:lnSpc>
              <a:defRPr/>
            </a:lvl1pPr>
            <a:lvl2pPr>
              <a:lnSpc>
                <a:spcPts val="2100"/>
              </a:lnSpc>
              <a:defRPr/>
            </a:lvl2pPr>
            <a:lvl3pPr>
              <a:lnSpc>
                <a:spcPts val="2100"/>
              </a:lnSpc>
              <a:defRPr/>
            </a:lvl3pPr>
            <a:lvl4pPr>
              <a:lnSpc>
                <a:spcPts val="2100"/>
              </a:lnSpc>
              <a:defRPr/>
            </a:lvl4pPr>
            <a:lvl5pPr>
              <a:lnSpc>
                <a:spcPts val="21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cxnSp>
        <p:nvCxnSpPr>
          <p:cNvPr id="99" name="Gerader Verbinder 98">
            <a:extLst>
              <a:ext uri="{FF2B5EF4-FFF2-40B4-BE49-F238E27FC236}">
                <a16:creationId xmlns:a16="http://schemas.microsoft.com/office/drawing/2014/main" id="{E0A1CF49-0CBE-430B-BB3D-EAA77C322763}"/>
              </a:ext>
            </a:extLst>
          </p:cNvPr>
          <p:cNvCxnSpPr/>
          <p:nvPr userDrawn="1"/>
        </p:nvCxnSpPr>
        <p:spPr>
          <a:xfrm>
            <a:off x="11307763" y="6611442"/>
            <a:ext cx="0" cy="160971"/>
          </a:xfrm>
          <a:prstGeom prst="line">
            <a:avLst/>
          </a:prstGeom>
          <a:ln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928F5CA4-20ED-4C1B-81B2-B969D33107A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83806" y="1125539"/>
            <a:ext cx="5376201" cy="2303462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6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endParaRPr lang="de-DE"/>
          </a:p>
        </p:txBody>
      </p:sp>
      <p:sp>
        <p:nvSpPr>
          <p:cNvPr id="16" name="Bildplatzhalter 3">
            <a:extLst>
              <a:ext uri="{FF2B5EF4-FFF2-40B4-BE49-F238E27FC236}">
                <a16:creationId xmlns:a16="http://schemas.microsoft.com/office/drawing/2014/main" id="{A56C1D7F-7CE5-4D3C-A0F2-6E88D66AF04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83806" y="3860806"/>
            <a:ext cx="5376201" cy="2304000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6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endParaRPr lang="de-DE"/>
          </a:p>
        </p:txBody>
      </p:sp>
      <p:sp>
        <p:nvSpPr>
          <p:cNvPr id="19" name="Textplatzhalter 3">
            <a:extLst>
              <a:ext uri="{FF2B5EF4-FFF2-40B4-BE49-F238E27FC236}">
                <a16:creationId xmlns:a16="http://schemas.microsoft.com/office/drawing/2014/main" id="{DF995FE3-A65F-4761-8CB7-9BE941B672F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1371" y="6404400"/>
            <a:ext cx="11328400" cy="123111"/>
          </a:xfrm>
        </p:spPr>
        <p:txBody>
          <a:bodyPr vert="horz" lIns="0" tIns="0" rIns="0" bIns="0" rtlCol="0" anchor="b" anchorCtr="0">
            <a:spAutoFit/>
          </a:bodyPr>
          <a:lstStyle>
            <a:lvl1pPr>
              <a:defRPr lang="de-DE" sz="800" dirty="0">
                <a:solidFill>
                  <a:schemeClr val="accent5"/>
                </a:solidFill>
                <a:latin typeface="+mj-lt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de-DE"/>
              <a:t>Quelle/Fußnote</a:t>
            </a:r>
          </a:p>
        </p:txBody>
      </p:sp>
      <p:sp>
        <p:nvSpPr>
          <p:cNvPr id="22" name="Textplatzhalter 5"/>
          <p:cNvSpPr>
            <a:spLocks noGrp="1"/>
          </p:cNvSpPr>
          <p:nvPr>
            <p:ph type="body" sz="quarter" idx="19" hasCustomPrompt="1"/>
          </p:nvPr>
        </p:nvSpPr>
        <p:spPr>
          <a:xfrm rot="16200000">
            <a:off x="10488096" y="2157087"/>
            <a:ext cx="2303462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23" name="Textplatzhalter 5"/>
          <p:cNvSpPr>
            <a:spLocks noGrp="1"/>
          </p:cNvSpPr>
          <p:nvPr>
            <p:ph type="body" sz="quarter" idx="20" hasCustomPrompt="1"/>
          </p:nvPr>
        </p:nvSpPr>
        <p:spPr>
          <a:xfrm rot="16200000">
            <a:off x="10487306" y="4893144"/>
            <a:ext cx="2305046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165F38E-6F79-4084-9DF7-F409C7B6B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1125538"/>
            <a:ext cx="5376863" cy="332399"/>
          </a:xfrm>
        </p:spPr>
        <p:txBody>
          <a:bodyPr/>
          <a:lstStyle/>
          <a:p>
            <a:r>
              <a:rPr lang="de-DE" noProof="0"/>
              <a:t>Mastertitelformat bearbeiten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A91F68C3-CBBB-9D21-947D-CBB7974D18BA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de-DE"/>
              <a:t>EU Dialogue 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CE7CFAE0-CE5A-997A-D3E1-DC69D3C252E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162356" y="265671"/>
            <a:ext cx="270313" cy="123111"/>
          </a:xfrm>
          <a:prstGeom prst="rect">
            <a:avLst/>
          </a:prstGeom>
        </p:spPr>
        <p:txBody>
          <a:bodyPr/>
          <a:lstStyle/>
          <a:p>
            <a:fld id="{9D7229EA-5F83-42CD-9073-194554006193}" type="slidenum">
              <a:rPr lang="de-DE" smtClean="0"/>
              <a:pPr/>
              <a:t>‹#›</a:t>
            </a:fld>
            <a:endParaRPr lang="de-DE"/>
          </a:p>
        </p:txBody>
      </p: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C681F036-77ED-AEC2-6D61-B3B74E7E4DC4}"/>
              </a:ext>
            </a:extLst>
          </p:cNvPr>
          <p:cNvCxnSpPr/>
          <p:nvPr userDrawn="1"/>
        </p:nvCxnSpPr>
        <p:spPr>
          <a:xfrm>
            <a:off x="431800" y="623094"/>
            <a:ext cx="11328400" cy="0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2F67355-9ECB-2D61-14E7-D14D9978A9DD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fld id="{B0FFA7AD-548F-486E-9A5D-013D7A87FD5F}" type="datetime1">
              <a:rPr lang="de-DE" smtClean="0"/>
              <a:t>16.04.2024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6439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4 x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928F5CA4-20ED-4C1B-81B2-B969D33107A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31800" y="1843200"/>
            <a:ext cx="5376863" cy="1875600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6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endParaRPr lang="de-DE"/>
          </a:p>
        </p:txBody>
      </p:sp>
      <p:cxnSp>
        <p:nvCxnSpPr>
          <p:cNvPr id="99" name="Gerader Verbinder 98">
            <a:extLst>
              <a:ext uri="{FF2B5EF4-FFF2-40B4-BE49-F238E27FC236}">
                <a16:creationId xmlns:a16="http://schemas.microsoft.com/office/drawing/2014/main" id="{E0A1CF49-0CBE-430B-BB3D-EAA77C322763}"/>
              </a:ext>
            </a:extLst>
          </p:cNvPr>
          <p:cNvCxnSpPr/>
          <p:nvPr userDrawn="1"/>
        </p:nvCxnSpPr>
        <p:spPr>
          <a:xfrm>
            <a:off x="11307763" y="6611442"/>
            <a:ext cx="0" cy="160971"/>
          </a:xfrm>
          <a:prstGeom prst="line">
            <a:avLst/>
          </a:prstGeom>
          <a:ln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Bildplatzhalter 3">
            <a:extLst>
              <a:ext uri="{FF2B5EF4-FFF2-40B4-BE49-F238E27FC236}">
                <a16:creationId xmlns:a16="http://schemas.microsoft.com/office/drawing/2014/main" id="{EDB485AF-215F-4F40-AEA9-06D4203DA10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83869" y="1843200"/>
            <a:ext cx="5375901" cy="1875600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6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endParaRPr lang="de-DE"/>
          </a:p>
        </p:txBody>
      </p:sp>
      <p:sp>
        <p:nvSpPr>
          <p:cNvPr id="18" name="Bildplatzhalter 3">
            <a:extLst>
              <a:ext uri="{FF2B5EF4-FFF2-40B4-BE49-F238E27FC236}">
                <a16:creationId xmlns:a16="http://schemas.microsoft.com/office/drawing/2014/main" id="{3D6B756F-7B6C-4FAC-9CDA-9A0181FEE14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31800" y="4283784"/>
            <a:ext cx="5376863" cy="1875600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6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endParaRPr lang="de-DE"/>
          </a:p>
        </p:txBody>
      </p:sp>
      <p:sp>
        <p:nvSpPr>
          <p:cNvPr id="19" name="Bildplatzhalter 3">
            <a:extLst>
              <a:ext uri="{FF2B5EF4-FFF2-40B4-BE49-F238E27FC236}">
                <a16:creationId xmlns:a16="http://schemas.microsoft.com/office/drawing/2014/main" id="{67860C50-B168-4FD5-8CE5-5B188FF63B2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383869" y="4283784"/>
            <a:ext cx="5375901" cy="1875600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6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endParaRPr lang="de-DE"/>
          </a:p>
        </p:txBody>
      </p:sp>
      <p:sp>
        <p:nvSpPr>
          <p:cNvPr id="21" name="Textplatzhalter 3">
            <a:extLst>
              <a:ext uri="{FF2B5EF4-FFF2-40B4-BE49-F238E27FC236}">
                <a16:creationId xmlns:a16="http://schemas.microsoft.com/office/drawing/2014/main" id="{4784E84B-1094-42EB-A3DB-DF6BC2EC200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1371" y="6404400"/>
            <a:ext cx="11328400" cy="123111"/>
          </a:xfrm>
        </p:spPr>
        <p:txBody>
          <a:bodyPr vert="horz" lIns="0" tIns="0" rIns="0" bIns="0" rtlCol="0" anchor="b" anchorCtr="0">
            <a:spAutoFit/>
          </a:bodyPr>
          <a:lstStyle>
            <a:lvl1pPr>
              <a:defRPr lang="de-DE" sz="800" dirty="0">
                <a:solidFill>
                  <a:schemeClr val="accent5"/>
                </a:solidFill>
                <a:latin typeface="+mj-lt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de-DE"/>
              <a:t>Quelle/Fußnote</a:t>
            </a:r>
          </a:p>
        </p:txBody>
      </p:sp>
      <p:sp>
        <p:nvSpPr>
          <p:cNvPr id="22" name="Textplatzhalter 5"/>
          <p:cNvSpPr>
            <a:spLocks noGrp="1"/>
          </p:cNvSpPr>
          <p:nvPr>
            <p:ph type="body" sz="quarter" idx="22" hasCustomPrompt="1"/>
          </p:nvPr>
        </p:nvSpPr>
        <p:spPr>
          <a:xfrm rot="16200000">
            <a:off x="-385818" y="2660818"/>
            <a:ext cx="1875600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26" name="Textplatzhalter 5"/>
          <p:cNvSpPr>
            <a:spLocks noGrp="1"/>
          </p:cNvSpPr>
          <p:nvPr>
            <p:ph type="body" sz="quarter" idx="23" hasCustomPrompt="1"/>
          </p:nvPr>
        </p:nvSpPr>
        <p:spPr>
          <a:xfrm rot="16200000">
            <a:off x="-385818" y="5101402"/>
            <a:ext cx="1875600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27" name="Textplatzhalter 5"/>
          <p:cNvSpPr>
            <a:spLocks noGrp="1"/>
          </p:cNvSpPr>
          <p:nvPr>
            <p:ph type="body" sz="quarter" idx="24" hasCustomPrompt="1"/>
          </p:nvPr>
        </p:nvSpPr>
        <p:spPr>
          <a:xfrm rot="16200000">
            <a:off x="10701788" y="2660818"/>
            <a:ext cx="1875600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28" name="Textplatzhalter 5"/>
          <p:cNvSpPr>
            <a:spLocks noGrp="1"/>
          </p:cNvSpPr>
          <p:nvPr>
            <p:ph type="body" sz="quarter" idx="25" hasCustomPrompt="1"/>
          </p:nvPr>
        </p:nvSpPr>
        <p:spPr>
          <a:xfrm rot="16200000">
            <a:off x="10701788" y="5101402"/>
            <a:ext cx="1875600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D81FC2-14EA-49C4-9402-A3F5DA571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A9732BF-CFF5-5C9D-9B30-AB42180B212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de-DE"/>
              <a:t>EU Dialogue 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BE05DDD-95FB-5330-3133-84777337FF8A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10162356" y="265671"/>
            <a:ext cx="270313" cy="123111"/>
          </a:xfrm>
          <a:prstGeom prst="rect">
            <a:avLst/>
          </a:prstGeom>
        </p:spPr>
        <p:txBody>
          <a:bodyPr/>
          <a:lstStyle/>
          <a:p>
            <a:fld id="{9D7229EA-5F83-42CD-9073-194554006193}" type="slidenum">
              <a:rPr lang="de-DE" smtClean="0"/>
              <a:pPr/>
              <a:t>‹#›</a:t>
            </a:fld>
            <a:endParaRPr lang="de-DE"/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8E9F9106-13B2-01E4-E031-F641F3E7B2CF}"/>
              </a:ext>
            </a:extLst>
          </p:cNvPr>
          <p:cNvCxnSpPr/>
          <p:nvPr userDrawn="1"/>
        </p:nvCxnSpPr>
        <p:spPr>
          <a:xfrm>
            <a:off x="431800" y="623094"/>
            <a:ext cx="11328400" cy="0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1423D35-72AE-9187-6CE9-3DEAC84B5354}"/>
              </a:ext>
            </a:extLst>
          </p:cNvPr>
          <p:cNvSpPr>
            <a:spLocks noGrp="1"/>
          </p:cNvSpPr>
          <p:nvPr>
            <p:ph type="dt" sz="half" idx="28"/>
          </p:nvPr>
        </p:nvSpPr>
        <p:spPr/>
        <p:txBody>
          <a:bodyPr/>
          <a:lstStyle/>
          <a:p>
            <a:fld id="{00EF8BA0-34E8-40A5-AA68-878AC88100DF}" type="datetime1">
              <a:rPr lang="de-DE" smtClean="0"/>
              <a:t>16.04.2024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8583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6 x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Gerader Verbinder 88">
            <a:extLst>
              <a:ext uri="{FF2B5EF4-FFF2-40B4-BE49-F238E27FC236}">
                <a16:creationId xmlns:a16="http://schemas.microsoft.com/office/drawing/2014/main" id="{B2D20887-71F5-4872-9D9E-E344387892A0}"/>
              </a:ext>
            </a:extLst>
          </p:cNvPr>
          <p:cNvCxnSpPr/>
          <p:nvPr userDrawn="1"/>
        </p:nvCxnSpPr>
        <p:spPr>
          <a:xfrm>
            <a:off x="11307763" y="6611442"/>
            <a:ext cx="0" cy="160971"/>
          </a:xfrm>
          <a:prstGeom prst="line">
            <a:avLst/>
          </a:prstGeom>
          <a:ln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Bildplatzhalter 91">
            <a:extLst>
              <a:ext uri="{FF2B5EF4-FFF2-40B4-BE49-F238E27FC236}">
                <a16:creationId xmlns:a16="http://schemas.microsoft.com/office/drawing/2014/main" id="{2E23E20F-8E98-4719-AF9A-930B486975B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31800" y="1844675"/>
            <a:ext cx="3532800" cy="1987199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6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endParaRPr lang="de-DE"/>
          </a:p>
        </p:txBody>
      </p:sp>
      <p:sp>
        <p:nvSpPr>
          <p:cNvPr id="95" name="Bildplatzhalter 91">
            <a:extLst>
              <a:ext uri="{FF2B5EF4-FFF2-40B4-BE49-F238E27FC236}">
                <a16:creationId xmlns:a16="http://schemas.microsoft.com/office/drawing/2014/main" id="{EA36EA89-002D-4CFB-85EC-7CEDF6B1686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328501" y="1844675"/>
            <a:ext cx="3532800" cy="1987199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6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endParaRPr lang="de-DE"/>
          </a:p>
        </p:txBody>
      </p:sp>
      <p:sp>
        <p:nvSpPr>
          <p:cNvPr id="96" name="Bildplatzhalter 91">
            <a:extLst>
              <a:ext uri="{FF2B5EF4-FFF2-40B4-BE49-F238E27FC236}">
                <a16:creationId xmlns:a16="http://schemas.microsoft.com/office/drawing/2014/main" id="{5E37083D-6F98-4A4A-9C0E-E5B228AF47D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225203" y="1844675"/>
            <a:ext cx="3532800" cy="1987199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6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endParaRPr lang="de-DE"/>
          </a:p>
        </p:txBody>
      </p:sp>
      <p:sp>
        <p:nvSpPr>
          <p:cNvPr id="22" name="Textplatzhalter 3">
            <a:extLst>
              <a:ext uri="{FF2B5EF4-FFF2-40B4-BE49-F238E27FC236}">
                <a16:creationId xmlns:a16="http://schemas.microsoft.com/office/drawing/2014/main" id="{CA2B2213-830D-498F-BA95-5D3EB730A7D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371" y="6404400"/>
            <a:ext cx="11328400" cy="123111"/>
          </a:xfrm>
        </p:spPr>
        <p:txBody>
          <a:bodyPr vert="horz" lIns="0" tIns="0" rIns="0" bIns="0" rtlCol="0" anchor="b" anchorCtr="0">
            <a:spAutoFit/>
          </a:bodyPr>
          <a:lstStyle>
            <a:lvl1pPr>
              <a:defRPr lang="de-DE" sz="800" dirty="0">
                <a:solidFill>
                  <a:schemeClr val="accent5"/>
                </a:solidFill>
                <a:latin typeface="+mj-lt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de-DE"/>
              <a:t>Quelle/Fußnote</a:t>
            </a:r>
          </a:p>
        </p:txBody>
      </p:sp>
      <p:sp>
        <p:nvSpPr>
          <p:cNvPr id="23" name="Bildplatzhalter 91">
            <a:extLst>
              <a:ext uri="{FF2B5EF4-FFF2-40B4-BE49-F238E27FC236}">
                <a16:creationId xmlns:a16="http://schemas.microsoft.com/office/drawing/2014/main" id="{ABD220F1-D20E-4453-A7BB-85ED8609D9E6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31800" y="4182887"/>
            <a:ext cx="3532800" cy="1987200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6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endParaRPr lang="de-DE"/>
          </a:p>
        </p:txBody>
      </p:sp>
      <p:sp>
        <p:nvSpPr>
          <p:cNvPr id="24" name="Bildplatzhalter 91">
            <a:extLst>
              <a:ext uri="{FF2B5EF4-FFF2-40B4-BE49-F238E27FC236}">
                <a16:creationId xmlns:a16="http://schemas.microsoft.com/office/drawing/2014/main" id="{B84828FF-7DBE-4E7D-BD2C-BB3194FFDC8F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4328501" y="4182887"/>
            <a:ext cx="3532800" cy="1987200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6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endParaRPr lang="de-DE"/>
          </a:p>
        </p:txBody>
      </p:sp>
      <p:sp>
        <p:nvSpPr>
          <p:cNvPr id="25" name="Bildplatzhalter 91">
            <a:extLst>
              <a:ext uri="{FF2B5EF4-FFF2-40B4-BE49-F238E27FC236}">
                <a16:creationId xmlns:a16="http://schemas.microsoft.com/office/drawing/2014/main" id="{7AFDFFB2-B6E0-43BF-B0D5-E51A4DE8F53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225203" y="4182887"/>
            <a:ext cx="3532800" cy="1987200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6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endParaRPr lang="de-DE"/>
          </a:p>
        </p:txBody>
      </p:sp>
      <p:sp>
        <p:nvSpPr>
          <p:cNvPr id="29" name="Textplatzhalter 5"/>
          <p:cNvSpPr>
            <a:spLocks noGrp="1"/>
          </p:cNvSpPr>
          <p:nvPr>
            <p:ph type="body" sz="quarter" idx="22" hasCustomPrompt="1"/>
          </p:nvPr>
        </p:nvSpPr>
        <p:spPr>
          <a:xfrm rot="16200000">
            <a:off x="2850819" y="2718094"/>
            <a:ext cx="1987200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30" name="Textplatzhalter 5"/>
          <p:cNvSpPr>
            <a:spLocks noGrp="1"/>
          </p:cNvSpPr>
          <p:nvPr>
            <p:ph type="body" sz="quarter" idx="23" hasCustomPrompt="1"/>
          </p:nvPr>
        </p:nvSpPr>
        <p:spPr>
          <a:xfrm rot="16200000">
            <a:off x="2850819" y="5056306"/>
            <a:ext cx="1987200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31" name="Textplatzhalter 5"/>
          <p:cNvSpPr>
            <a:spLocks noGrp="1"/>
          </p:cNvSpPr>
          <p:nvPr>
            <p:ph type="body" sz="quarter" idx="27" hasCustomPrompt="1"/>
          </p:nvPr>
        </p:nvSpPr>
        <p:spPr>
          <a:xfrm rot="16200000">
            <a:off x="6747522" y="2718092"/>
            <a:ext cx="1987198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32" name="Textplatzhalter 5"/>
          <p:cNvSpPr>
            <a:spLocks noGrp="1"/>
          </p:cNvSpPr>
          <p:nvPr>
            <p:ph type="body" sz="quarter" idx="28" hasCustomPrompt="1"/>
          </p:nvPr>
        </p:nvSpPr>
        <p:spPr>
          <a:xfrm rot="16200000">
            <a:off x="6747520" y="5056306"/>
            <a:ext cx="1987200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33" name="Textplatzhalter 5"/>
          <p:cNvSpPr>
            <a:spLocks noGrp="1"/>
          </p:cNvSpPr>
          <p:nvPr>
            <p:ph type="body" sz="quarter" idx="29" hasCustomPrompt="1"/>
          </p:nvPr>
        </p:nvSpPr>
        <p:spPr>
          <a:xfrm rot="16200000">
            <a:off x="10644222" y="2718092"/>
            <a:ext cx="1987198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34" name="Textplatzhalter 5"/>
          <p:cNvSpPr>
            <a:spLocks noGrp="1"/>
          </p:cNvSpPr>
          <p:nvPr>
            <p:ph type="body" sz="quarter" idx="30" hasCustomPrompt="1"/>
          </p:nvPr>
        </p:nvSpPr>
        <p:spPr>
          <a:xfrm rot="16200000">
            <a:off x="10644221" y="5056306"/>
            <a:ext cx="1987200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EC02502-8BF8-4E74-8C03-BE2399BD8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A5294C8-88CD-38A0-D16B-17F2025512D4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r>
              <a:rPr lang="de-DE"/>
              <a:t>EU Dialogue 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4017466-42E3-E0E1-E867-C2A66CE4E351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>
          <a:xfrm>
            <a:off x="10162356" y="265671"/>
            <a:ext cx="270313" cy="123111"/>
          </a:xfrm>
          <a:prstGeom prst="rect">
            <a:avLst/>
          </a:prstGeom>
        </p:spPr>
        <p:txBody>
          <a:bodyPr/>
          <a:lstStyle/>
          <a:p>
            <a:fld id="{9D7229EA-5F83-42CD-9073-194554006193}" type="slidenum">
              <a:rPr lang="de-DE" smtClean="0"/>
              <a:pPr/>
              <a:t>‹#›</a:t>
            </a:fld>
            <a:endParaRPr lang="de-DE"/>
          </a:p>
        </p:txBody>
      </p: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17ECA827-97F4-3D00-177A-5172A3102FA1}"/>
              </a:ext>
            </a:extLst>
          </p:cNvPr>
          <p:cNvCxnSpPr/>
          <p:nvPr userDrawn="1"/>
        </p:nvCxnSpPr>
        <p:spPr>
          <a:xfrm>
            <a:off x="431800" y="623094"/>
            <a:ext cx="11328400" cy="0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49462A2-468B-7904-9C28-EFB7F8639B24}"/>
              </a:ext>
            </a:extLst>
          </p:cNvPr>
          <p:cNvSpPr>
            <a:spLocks noGrp="1"/>
          </p:cNvSpPr>
          <p:nvPr>
            <p:ph type="dt" sz="half" idx="33"/>
          </p:nvPr>
        </p:nvSpPr>
        <p:spPr/>
        <p:txBody>
          <a:bodyPr/>
          <a:lstStyle/>
          <a:p>
            <a:fld id="{E0E29D9E-CB42-4470-A61C-28A6B68A1A2F}" type="datetime1">
              <a:rPr lang="de-DE" smtClean="0"/>
              <a:t>16.04.2024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2577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1 x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Gerader Verbinder 88">
            <a:extLst>
              <a:ext uri="{FF2B5EF4-FFF2-40B4-BE49-F238E27FC236}">
                <a16:creationId xmlns:a16="http://schemas.microsoft.com/office/drawing/2014/main" id="{B2D20887-71F5-4872-9D9E-E344387892A0}"/>
              </a:ext>
            </a:extLst>
          </p:cNvPr>
          <p:cNvCxnSpPr/>
          <p:nvPr userDrawn="1"/>
        </p:nvCxnSpPr>
        <p:spPr>
          <a:xfrm>
            <a:off x="11307763" y="6611442"/>
            <a:ext cx="0" cy="160971"/>
          </a:xfrm>
          <a:prstGeom prst="line">
            <a:avLst/>
          </a:prstGeom>
          <a:ln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Bildplatzhalter 91">
            <a:extLst>
              <a:ext uri="{FF2B5EF4-FFF2-40B4-BE49-F238E27FC236}">
                <a16:creationId xmlns:a16="http://schemas.microsoft.com/office/drawing/2014/main" id="{2E23E20F-8E98-4719-AF9A-930B486975B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31807" y="1843173"/>
            <a:ext cx="1412983" cy="794803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20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r>
              <a:rPr lang="de-DE"/>
              <a:t>Bild einfügen</a:t>
            </a:r>
          </a:p>
        </p:txBody>
      </p:sp>
      <p:sp>
        <p:nvSpPr>
          <p:cNvPr id="22" name="Textplatzhalter 3">
            <a:extLst>
              <a:ext uri="{FF2B5EF4-FFF2-40B4-BE49-F238E27FC236}">
                <a16:creationId xmlns:a16="http://schemas.microsoft.com/office/drawing/2014/main" id="{CA2B2213-830D-498F-BA95-5D3EB730A7D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371" y="6404400"/>
            <a:ext cx="11328400" cy="123111"/>
          </a:xfrm>
        </p:spPr>
        <p:txBody>
          <a:bodyPr vert="horz" lIns="0" tIns="0" rIns="0" bIns="0" rtlCol="0" anchor="b" anchorCtr="0">
            <a:spAutoFit/>
          </a:bodyPr>
          <a:lstStyle>
            <a:lvl1pPr>
              <a:defRPr lang="de-DE" sz="800" dirty="0">
                <a:solidFill>
                  <a:schemeClr val="accent5"/>
                </a:solidFill>
                <a:latin typeface="+mj-lt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de-DE"/>
              <a:t>Quelle/Fußnote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31BBBD7-0AEA-401F-8B4F-7AA8AB9099CA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31807" y="2678726"/>
            <a:ext cx="1412983" cy="369776"/>
          </a:xfrm>
        </p:spPr>
        <p:txBody>
          <a:bodyPr tIns="36000"/>
          <a:lstStyle>
            <a:lvl1pPr>
              <a:lnSpc>
                <a:spcPts val="1300"/>
              </a:lnSpc>
              <a:spcBef>
                <a:spcPts val="600"/>
              </a:spcBef>
              <a:defRPr sz="12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63" name="Bildplatzhalter 91">
            <a:extLst>
              <a:ext uri="{FF2B5EF4-FFF2-40B4-BE49-F238E27FC236}">
                <a16:creationId xmlns:a16="http://schemas.microsoft.com/office/drawing/2014/main" id="{1C9C2DD6-49A6-4304-BF4F-579BFDF1A087}"/>
              </a:ext>
            </a:extLst>
          </p:cNvPr>
          <p:cNvSpPr>
            <a:spLocks noGrp="1"/>
          </p:cNvSpPr>
          <p:nvPr>
            <p:ph type="pic" sz="quarter" idx="100" hasCustomPrompt="1"/>
          </p:nvPr>
        </p:nvSpPr>
        <p:spPr>
          <a:xfrm>
            <a:off x="2087163" y="1844675"/>
            <a:ext cx="1412983" cy="795600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2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r>
              <a:rPr lang="de-DE"/>
              <a:t>Bild einfügen</a:t>
            </a:r>
          </a:p>
        </p:txBody>
      </p:sp>
      <p:sp>
        <p:nvSpPr>
          <p:cNvPr id="165" name="Textplatzhalter 3">
            <a:extLst>
              <a:ext uri="{FF2B5EF4-FFF2-40B4-BE49-F238E27FC236}">
                <a16:creationId xmlns:a16="http://schemas.microsoft.com/office/drawing/2014/main" id="{BBA53A78-DF0B-441C-A73C-1D388C10FAD6}"/>
              </a:ext>
            </a:extLst>
          </p:cNvPr>
          <p:cNvSpPr>
            <a:spLocks noGrp="1"/>
          </p:cNvSpPr>
          <p:nvPr>
            <p:ph type="body" sz="quarter" idx="102"/>
          </p:nvPr>
        </p:nvSpPr>
        <p:spPr>
          <a:xfrm>
            <a:off x="2087163" y="2680228"/>
            <a:ext cx="1412983" cy="369776"/>
          </a:xfrm>
        </p:spPr>
        <p:txBody>
          <a:bodyPr tIns="36000"/>
          <a:lstStyle>
            <a:lvl1pPr>
              <a:lnSpc>
                <a:spcPts val="1300"/>
              </a:lnSpc>
              <a:spcBef>
                <a:spcPts val="600"/>
              </a:spcBef>
              <a:defRPr sz="12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66" name="Bildplatzhalter 91">
            <a:extLst>
              <a:ext uri="{FF2B5EF4-FFF2-40B4-BE49-F238E27FC236}">
                <a16:creationId xmlns:a16="http://schemas.microsoft.com/office/drawing/2014/main" id="{1A0DDF2F-863F-4C45-91DD-7C341B177EE4}"/>
              </a:ext>
            </a:extLst>
          </p:cNvPr>
          <p:cNvSpPr>
            <a:spLocks noGrp="1"/>
          </p:cNvSpPr>
          <p:nvPr>
            <p:ph type="pic" sz="quarter" idx="103" hasCustomPrompt="1"/>
          </p:nvPr>
        </p:nvSpPr>
        <p:spPr>
          <a:xfrm>
            <a:off x="3736946" y="1844675"/>
            <a:ext cx="1412983" cy="795600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2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r>
              <a:rPr lang="de-DE"/>
              <a:t>Bild einfügen</a:t>
            </a:r>
          </a:p>
        </p:txBody>
      </p:sp>
      <p:sp>
        <p:nvSpPr>
          <p:cNvPr id="168" name="Textplatzhalter 3">
            <a:extLst>
              <a:ext uri="{FF2B5EF4-FFF2-40B4-BE49-F238E27FC236}">
                <a16:creationId xmlns:a16="http://schemas.microsoft.com/office/drawing/2014/main" id="{4F5DE25F-E905-424B-A05C-6B5BFBC78D75}"/>
              </a:ext>
            </a:extLst>
          </p:cNvPr>
          <p:cNvSpPr>
            <a:spLocks noGrp="1"/>
          </p:cNvSpPr>
          <p:nvPr>
            <p:ph type="body" sz="quarter" idx="105"/>
          </p:nvPr>
        </p:nvSpPr>
        <p:spPr>
          <a:xfrm>
            <a:off x="3736946" y="2680228"/>
            <a:ext cx="1412983" cy="369776"/>
          </a:xfrm>
        </p:spPr>
        <p:txBody>
          <a:bodyPr tIns="36000"/>
          <a:lstStyle>
            <a:lvl1pPr>
              <a:lnSpc>
                <a:spcPts val="1300"/>
              </a:lnSpc>
              <a:spcBef>
                <a:spcPts val="600"/>
              </a:spcBef>
              <a:defRPr sz="12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69" name="Bildplatzhalter 91">
            <a:extLst>
              <a:ext uri="{FF2B5EF4-FFF2-40B4-BE49-F238E27FC236}">
                <a16:creationId xmlns:a16="http://schemas.microsoft.com/office/drawing/2014/main" id="{09B3C621-7DD6-41AB-86C4-9A74EA87B33D}"/>
              </a:ext>
            </a:extLst>
          </p:cNvPr>
          <p:cNvSpPr>
            <a:spLocks noGrp="1"/>
          </p:cNvSpPr>
          <p:nvPr>
            <p:ph type="pic" sz="quarter" idx="106" hasCustomPrompt="1"/>
          </p:nvPr>
        </p:nvSpPr>
        <p:spPr>
          <a:xfrm>
            <a:off x="5396070" y="1844675"/>
            <a:ext cx="1412983" cy="795600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2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r>
              <a:rPr lang="de-DE"/>
              <a:t>Bild einfügen</a:t>
            </a:r>
          </a:p>
        </p:txBody>
      </p:sp>
      <p:sp>
        <p:nvSpPr>
          <p:cNvPr id="171" name="Textplatzhalter 3">
            <a:extLst>
              <a:ext uri="{FF2B5EF4-FFF2-40B4-BE49-F238E27FC236}">
                <a16:creationId xmlns:a16="http://schemas.microsoft.com/office/drawing/2014/main" id="{5382B24A-3475-4FFA-B39C-6BCF9BC16C1D}"/>
              </a:ext>
            </a:extLst>
          </p:cNvPr>
          <p:cNvSpPr>
            <a:spLocks noGrp="1"/>
          </p:cNvSpPr>
          <p:nvPr>
            <p:ph type="body" sz="quarter" idx="108"/>
          </p:nvPr>
        </p:nvSpPr>
        <p:spPr>
          <a:xfrm>
            <a:off x="5396070" y="2680228"/>
            <a:ext cx="1412983" cy="369776"/>
          </a:xfrm>
        </p:spPr>
        <p:txBody>
          <a:bodyPr tIns="36000"/>
          <a:lstStyle>
            <a:lvl1pPr>
              <a:lnSpc>
                <a:spcPts val="1300"/>
              </a:lnSpc>
              <a:spcBef>
                <a:spcPts val="600"/>
              </a:spcBef>
              <a:defRPr sz="12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72" name="Bildplatzhalter 91">
            <a:extLst>
              <a:ext uri="{FF2B5EF4-FFF2-40B4-BE49-F238E27FC236}">
                <a16:creationId xmlns:a16="http://schemas.microsoft.com/office/drawing/2014/main" id="{E26A2503-828F-459A-ADFA-1924442591DD}"/>
              </a:ext>
            </a:extLst>
          </p:cNvPr>
          <p:cNvSpPr>
            <a:spLocks noGrp="1"/>
          </p:cNvSpPr>
          <p:nvPr>
            <p:ph type="pic" sz="quarter" idx="109" hasCustomPrompt="1"/>
          </p:nvPr>
        </p:nvSpPr>
        <p:spPr>
          <a:xfrm>
            <a:off x="7042009" y="1844675"/>
            <a:ext cx="1412983" cy="795600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2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r>
              <a:rPr lang="de-DE"/>
              <a:t>Bild einfügen</a:t>
            </a:r>
          </a:p>
        </p:txBody>
      </p:sp>
      <p:sp>
        <p:nvSpPr>
          <p:cNvPr id="174" name="Textplatzhalter 3">
            <a:extLst>
              <a:ext uri="{FF2B5EF4-FFF2-40B4-BE49-F238E27FC236}">
                <a16:creationId xmlns:a16="http://schemas.microsoft.com/office/drawing/2014/main" id="{20FD2982-0D1D-43E7-90CC-94587CA096AE}"/>
              </a:ext>
            </a:extLst>
          </p:cNvPr>
          <p:cNvSpPr>
            <a:spLocks noGrp="1"/>
          </p:cNvSpPr>
          <p:nvPr>
            <p:ph type="body" sz="quarter" idx="111"/>
          </p:nvPr>
        </p:nvSpPr>
        <p:spPr>
          <a:xfrm>
            <a:off x="7042009" y="2680228"/>
            <a:ext cx="1412983" cy="369776"/>
          </a:xfrm>
        </p:spPr>
        <p:txBody>
          <a:bodyPr tIns="36000"/>
          <a:lstStyle>
            <a:lvl1pPr>
              <a:lnSpc>
                <a:spcPts val="1300"/>
              </a:lnSpc>
              <a:spcBef>
                <a:spcPts val="600"/>
              </a:spcBef>
              <a:defRPr sz="12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75" name="Bildplatzhalter 91">
            <a:extLst>
              <a:ext uri="{FF2B5EF4-FFF2-40B4-BE49-F238E27FC236}">
                <a16:creationId xmlns:a16="http://schemas.microsoft.com/office/drawing/2014/main" id="{713537AC-2BB8-42A4-875B-DED4B170338F}"/>
              </a:ext>
            </a:extLst>
          </p:cNvPr>
          <p:cNvSpPr>
            <a:spLocks noGrp="1"/>
          </p:cNvSpPr>
          <p:nvPr>
            <p:ph type="pic" sz="quarter" idx="112" hasCustomPrompt="1"/>
          </p:nvPr>
        </p:nvSpPr>
        <p:spPr>
          <a:xfrm>
            <a:off x="8687947" y="1844675"/>
            <a:ext cx="1412983" cy="795600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2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r>
              <a:rPr lang="de-DE"/>
              <a:t>Bild einfügen</a:t>
            </a:r>
          </a:p>
        </p:txBody>
      </p:sp>
      <p:sp>
        <p:nvSpPr>
          <p:cNvPr id="177" name="Textplatzhalter 3">
            <a:extLst>
              <a:ext uri="{FF2B5EF4-FFF2-40B4-BE49-F238E27FC236}">
                <a16:creationId xmlns:a16="http://schemas.microsoft.com/office/drawing/2014/main" id="{1D61DE94-3575-42B2-B95F-C749DC00189E}"/>
              </a:ext>
            </a:extLst>
          </p:cNvPr>
          <p:cNvSpPr>
            <a:spLocks noGrp="1"/>
          </p:cNvSpPr>
          <p:nvPr>
            <p:ph type="body" sz="quarter" idx="114"/>
          </p:nvPr>
        </p:nvSpPr>
        <p:spPr>
          <a:xfrm>
            <a:off x="8687947" y="2680228"/>
            <a:ext cx="1412983" cy="369776"/>
          </a:xfrm>
        </p:spPr>
        <p:txBody>
          <a:bodyPr tIns="36000"/>
          <a:lstStyle>
            <a:lvl1pPr>
              <a:lnSpc>
                <a:spcPts val="1300"/>
              </a:lnSpc>
              <a:spcBef>
                <a:spcPts val="600"/>
              </a:spcBef>
              <a:defRPr sz="12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78" name="Bildplatzhalter 91">
            <a:extLst>
              <a:ext uri="{FF2B5EF4-FFF2-40B4-BE49-F238E27FC236}">
                <a16:creationId xmlns:a16="http://schemas.microsoft.com/office/drawing/2014/main" id="{ABC0BC1A-FACF-4597-AE5A-BCF85E3E556D}"/>
              </a:ext>
            </a:extLst>
          </p:cNvPr>
          <p:cNvSpPr>
            <a:spLocks noGrp="1"/>
          </p:cNvSpPr>
          <p:nvPr>
            <p:ph type="pic" sz="quarter" idx="115" hasCustomPrompt="1"/>
          </p:nvPr>
        </p:nvSpPr>
        <p:spPr>
          <a:xfrm>
            <a:off x="10346795" y="1844675"/>
            <a:ext cx="1412983" cy="795600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2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r>
              <a:rPr lang="de-DE"/>
              <a:t>Bild einfügen</a:t>
            </a:r>
          </a:p>
        </p:txBody>
      </p:sp>
      <p:sp>
        <p:nvSpPr>
          <p:cNvPr id="180" name="Textplatzhalter 3">
            <a:extLst>
              <a:ext uri="{FF2B5EF4-FFF2-40B4-BE49-F238E27FC236}">
                <a16:creationId xmlns:a16="http://schemas.microsoft.com/office/drawing/2014/main" id="{6260AB13-7C3B-4240-AFD6-04A98C69C97C}"/>
              </a:ext>
            </a:extLst>
          </p:cNvPr>
          <p:cNvSpPr>
            <a:spLocks noGrp="1"/>
          </p:cNvSpPr>
          <p:nvPr>
            <p:ph type="body" sz="quarter" idx="117"/>
          </p:nvPr>
        </p:nvSpPr>
        <p:spPr>
          <a:xfrm>
            <a:off x="10346795" y="2680228"/>
            <a:ext cx="1412983" cy="369776"/>
          </a:xfrm>
        </p:spPr>
        <p:txBody>
          <a:bodyPr tIns="36000"/>
          <a:lstStyle>
            <a:lvl1pPr>
              <a:lnSpc>
                <a:spcPts val="1300"/>
              </a:lnSpc>
              <a:spcBef>
                <a:spcPts val="600"/>
              </a:spcBef>
              <a:defRPr sz="12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81" name="Bildplatzhalter 91">
            <a:extLst>
              <a:ext uri="{FF2B5EF4-FFF2-40B4-BE49-F238E27FC236}">
                <a16:creationId xmlns:a16="http://schemas.microsoft.com/office/drawing/2014/main" id="{92C8E481-EA8E-4F18-AD72-D3F40C0242FC}"/>
              </a:ext>
            </a:extLst>
          </p:cNvPr>
          <p:cNvSpPr>
            <a:spLocks noGrp="1"/>
          </p:cNvSpPr>
          <p:nvPr>
            <p:ph type="pic" sz="quarter" idx="118" hasCustomPrompt="1"/>
          </p:nvPr>
        </p:nvSpPr>
        <p:spPr>
          <a:xfrm>
            <a:off x="431378" y="3384171"/>
            <a:ext cx="1412983" cy="795600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2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r>
              <a:rPr lang="de-DE"/>
              <a:t>Bild einfügen</a:t>
            </a:r>
          </a:p>
        </p:txBody>
      </p:sp>
      <p:sp>
        <p:nvSpPr>
          <p:cNvPr id="183" name="Textplatzhalter 3">
            <a:extLst>
              <a:ext uri="{FF2B5EF4-FFF2-40B4-BE49-F238E27FC236}">
                <a16:creationId xmlns:a16="http://schemas.microsoft.com/office/drawing/2014/main" id="{E059BBD1-8CC0-4841-A25F-E7490E521483}"/>
              </a:ext>
            </a:extLst>
          </p:cNvPr>
          <p:cNvSpPr>
            <a:spLocks noGrp="1"/>
          </p:cNvSpPr>
          <p:nvPr>
            <p:ph type="body" sz="quarter" idx="120"/>
          </p:nvPr>
        </p:nvSpPr>
        <p:spPr>
          <a:xfrm>
            <a:off x="431378" y="4220248"/>
            <a:ext cx="1412983" cy="369776"/>
          </a:xfrm>
        </p:spPr>
        <p:txBody>
          <a:bodyPr tIns="36000"/>
          <a:lstStyle>
            <a:lvl1pPr>
              <a:lnSpc>
                <a:spcPts val="1300"/>
              </a:lnSpc>
              <a:spcBef>
                <a:spcPts val="600"/>
              </a:spcBef>
              <a:defRPr sz="12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84" name="Bildplatzhalter 91">
            <a:extLst>
              <a:ext uri="{FF2B5EF4-FFF2-40B4-BE49-F238E27FC236}">
                <a16:creationId xmlns:a16="http://schemas.microsoft.com/office/drawing/2014/main" id="{FDD92EE3-34BE-458A-B777-D35E707F08BE}"/>
              </a:ext>
            </a:extLst>
          </p:cNvPr>
          <p:cNvSpPr>
            <a:spLocks noGrp="1"/>
          </p:cNvSpPr>
          <p:nvPr>
            <p:ph type="pic" sz="quarter" idx="121" hasCustomPrompt="1"/>
          </p:nvPr>
        </p:nvSpPr>
        <p:spPr>
          <a:xfrm>
            <a:off x="2086734" y="3384171"/>
            <a:ext cx="1412983" cy="795600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2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r>
              <a:rPr lang="de-DE"/>
              <a:t>Bild einfügen</a:t>
            </a:r>
          </a:p>
        </p:txBody>
      </p:sp>
      <p:sp>
        <p:nvSpPr>
          <p:cNvPr id="186" name="Textplatzhalter 3">
            <a:extLst>
              <a:ext uri="{FF2B5EF4-FFF2-40B4-BE49-F238E27FC236}">
                <a16:creationId xmlns:a16="http://schemas.microsoft.com/office/drawing/2014/main" id="{463422CB-5B5E-4CCB-B3F2-4393F7BEBEBC}"/>
              </a:ext>
            </a:extLst>
          </p:cNvPr>
          <p:cNvSpPr>
            <a:spLocks noGrp="1"/>
          </p:cNvSpPr>
          <p:nvPr>
            <p:ph type="body" sz="quarter" idx="123"/>
          </p:nvPr>
        </p:nvSpPr>
        <p:spPr>
          <a:xfrm>
            <a:off x="2086734" y="4220248"/>
            <a:ext cx="1412983" cy="369776"/>
          </a:xfrm>
        </p:spPr>
        <p:txBody>
          <a:bodyPr tIns="36000"/>
          <a:lstStyle>
            <a:lvl1pPr>
              <a:lnSpc>
                <a:spcPts val="1300"/>
              </a:lnSpc>
              <a:spcBef>
                <a:spcPts val="600"/>
              </a:spcBef>
              <a:defRPr sz="12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87" name="Bildplatzhalter 91">
            <a:extLst>
              <a:ext uri="{FF2B5EF4-FFF2-40B4-BE49-F238E27FC236}">
                <a16:creationId xmlns:a16="http://schemas.microsoft.com/office/drawing/2014/main" id="{2CBB20DA-90BA-4624-9152-5C357F68D4FC}"/>
              </a:ext>
            </a:extLst>
          </p:cNvPr>
          <p:cNvSpPr>
            <a:spLocks noGrp="1"/>
          </p:cNvSpPr>
          <p:nvPr>
            <p:ph type="pic" sz="quarter" idx="124" hasCustomPrompt="1"/>
          </p:nvPr>
        </p:nvSpPr>
        <p:spPr>
          <a:xfrm>
            <a:off x="3736517" y="3384171"/>
            <a:ext cx="1412983" cy="795600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2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r>
              <a:rPr lang="de-DE"/>
              <a:t>Bild einfügen</a:t>
            </a:r>
          </a:p>
        </p:txBody>
      </p:sp>
      <p:sp>
        <p:nvSpPr>
          <p:cNvPr id="189" name="Textplatzhalter 3">
            <a:extLst>
              <a:ext uri="{FF2B5EF4-FFF2-40B4-BE49-F238E27FC236}">
                <a16:creationId xmlns:a16="http://schemas.microsoft.com/office/drawing/2014/main" id="{98E6BCC8-9CD6-4DD5-B585-018BE73467D0}"/>
              </a:ext>
            </a:extLst>
          </p:cNvPr>
          <p:cNvSpPr>
            <a:spLocks noGrp="1"/>
          </p:cNvSpPr>
          <p:nvPr>
            <p:ph type="body" sz="quarter" idx="126"/>
          </p:nvPr>
        </p:nvSpPr>
        <p:spPr>
          <a:xfrm>
            <a:off x="3736517" y="4220248"/>
            <a:ext cx="1412983" cy="369776"/>
          </a:xfrm>
        </p:spPr>
        <p:txBody>
          <a:bodyPr tIns="36000"/>
          <a:lstStyle>
            <a:lvl1pPr>
              <a:lnSpc>
                <a:spcPts val="1300"/>
              </a:lnSpc>
              <a:spcBef>
                <a:spcPts val="600"/>
              </a:spcBef>
              <a:defRPr sz="12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90" name="Bildplatzhalter 91">
            <a:extLst>
              <a:ext uri="{FF2B5EF4-FFF2-40B4-BE49-F238E27FC236}">
                <a16:creationId xmlns:a16="http://schemas.microsoft.com/office/drawing/2014/main" id="{FC4EB9DD-1DDD-4A62-9B81-0530E1C8C506}"/>
              </a:ext>
            </a:extLst>
          </p:cNvPr>
          <p:cNvSpPr>
            <a:spLocks noGrp="1"/>
          </p:cNvSpPr>
          <p:nvPr>
            <p:ph type="pic" sz="quarter" idx="127" hasCustomPrompt="1"/>
          </p:nvPr>
        </p:nvSpPr>
        <p:spPr>
          <a:xfrm>
            <a:off x="5395639" y="3384171"/>
            <a:ext cx="1412983" cy="795600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2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r>
              <a:rPr lang="de-DE"/>
              <a:t>Bild einfügen</a:t>
            </a:r>
          </a:p>
        </p:txBody>
      </p:sp>
      <p:sp>
        <p:nvSpPr>
          <p:cNvPr id="192" name="Textplatzhalter 3">
            <a:extLst>
              <a:ext uri="{FF2B5EF4-FFF2-40B4-BE49-F238E27FC236}">
                <a16:creationId xmlns:a16="http://schemas.microsoft.com/office/drawing/2014/main" id="{948DF64D-3DD7-4A9A-84D1-E6A871A20C87}"/>
              </a:ext>
            </a:extLst>
          </p:cNvPr>
          <p:cNvSpPr>
            <a:spLocks noGrp="1"/>
          </p:cNvSpPr>
          <p:nvPr>
            <p:ph type="body" sz="quarter" idx="129"/>
          </p:nvPr>
        </p:nvSpPr>
        <p:spPr>
          <a:xfrm>
            <a:off x="5395639" y="4220248"/>
            <a:ext cx="1412983" cy="369776"/>
          </a:xfrm>
        </p:spPr>
        <p:txBody>
          <a:bodyPr tIns="36000"/>
          <a:lstStyle>
            <a:lvl1pPr>
              <a:lnSpc>
                <a:spcPts val="1300"/>
              </a:lnSpc>
              <a:spcBef>
                <a:spcPts val="600"/>
              </a:spcBef>
              <a:defRPr sz="12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93" name="Bildplatzhalter 91">
            <a:extLst>
              <a:ext uri="{FF2B5EF4-FFF2-40B4-BE49-F238E27FC236}">
                <a16:creationId xmlns:a16="http://schemas.microsoft.com/office/drawing/2014/main" id="{B7BC02AD-9465-4B86-B6FB-954263A432B3}"/>
              </a:ext>
            </a:extLst>
          </p:cNvPr>
          <p:cNvSpPr>
            <a:spLocks noGrp="1"/>
          </p:cNvSpPr>
          <p:nvPr>
            <p:ph type="pic" sz="quarter" idx="130" hasCustomPrompt="1"/>
          </p:nvPr>
        </p:nvSpPr>
        <p:spPr>
          <a:xfrm>
            <a:off x="7041578" y="3384171"/>
            <a:ext cx="1412983" cy="795600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2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r>
              <a:rPr lang="de-DE"/>
              <a:t>Bild einfügen</a:t>
            </a:r>
          </a:p>
        </p:txBody>
      </p:sp>
      <p:sp>
        <p:nvSpPr>
          <p:cNvPr id="195" name="Textplatzhalter 3">
            <a:extLst>
              <a:ext uri="{FF2B5EF4-FFF2-40B4-BE49-F238E27FC236}">
                <a16:creationId xmlns:a16="http://schemas.microsoft.com/office/drawing/2014/main" id="{009046D3-243F-48D2-80C0-5985DD90DD5E}"/>
              </a:ext>
            </a:extLst>
          </p:cNvPr>
          <p:cNvSpPr>
            <a:spLocks noGrp="1"/>
          </p:cNvSpPr>
          <p:nvPr>
            <p:ph type="body" sz="quarter" idx="132"/>
          </p:nvPr>
        </p:nvSpPr>
        <p:spPr>
          <a:xfrm>
            <a:off x="7041578" y="4220248"/>
            <a:ext cx="1412983" cy="369776"/>
          </a:xfrm>
        </p:spPr>
        <p:txBody>
          <a:bodyPr tIns="36000"/>
          <a:lstStyle>
            <a:lvl1pPr>
              <a:lnSpc>
                <a:spcPts val="1300"/>
              </a:lnSpc>
              <a:spcBef>
                <a:spcPts val="600"/>
              </a:spcBef>
              <a:defRPr sz="12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96" name="Bildplatzhalter 91">
            <a:extLst>
              <a:ext uri="{FF2B5EF4-FFF2-40B4-BE49-F238E27FC236}">
                <a16:creationId xmlns:a16="http://schemas.microsoft.com/office/drawing/2014/main" id="{7FA8355F-FAF5-4A7A-8C1A-B26A3FBEFF32}"/>
              </a:ext>
            </a:extLst>
          </p:cNvPr>
          <p:cNvSpPr>
            <a:spLocks noGrp="1"/>
          </p:cNvSpPr>
          <p:nvPr>
            <p:ph type="pic" sz="quarter" idx="133" hasCustomPrompt="1"/>
          </p:nvPr>
        </p:nvSpPr>
        <p:spPr>
          <a:xfrm>
            <a:off x="8687518" y="3384171"/>
            <a:ext cx="1412983" cy="795600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2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r>
              <a:rPr lang="de-DE"/>
              <a:t>Bild einfügen</a:t>
            </a:r>
          </a:p>
        </p:txBody>
      </p:sp>
      <p:sp>
        <p:nvSpPr>
          <p:cNvPr id="198" name="Textplatzhalter 3">
            <a:extLst>
              <a:ext uri="{FF2B5EF4-FFF2-40B4-BE49-F238E27FC236}">
                <a16:creationId xmlns:a16="http://schemas.microsoft.com/office/drawing/2014/main" id="{392BF0BC-4952-4B4C-8287-1C98C6E96DE8}"/>
              </a:ext>
            </a:extLst>
          </p:cNvPr>
          <p:cNvSpPr>
            <a:spLocks noGrp="1"/>
          </p:cNvSpPr>
          <p:nvPr>
            <p:ph type="body" sz="quarter" idx="135"/>
          </p:nvPr>
        </p:nvSpPr>
        <p:spPr>
          <a:xfrm>
            <a:off x="8687518" y="4220248"/>
            <a:ext cx="1412983" cy="369776"/>
          </a:xfrm>
        </p:spPr>
        <p:txBody>
          <a:bodyPr tIns="36000"/>
          <a:lstStyle>
            <a:lvl1pPr>
              <a:lnSpc>
                <a:spcPts val="1300"/>
              </a:lnSpc>
              <a:spcBef>
                <a:spcPts val="600"/>
              </a:spcBef>
              <a:defRPr sz="12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99" name="Bildplatzhalter 91">
            <a:extLst>
              <a:ext uri="{FF2B5EF4-FFF2-40B4-BE49-F238E27FC236}">
                <a16:creationId xmlns:a16="http://schemas.microsoft.com/office/drawing/2014/main" id="{CB702084-40D7-48DE-87AD-A8A20A0FC6B0}"/>
              </a:ext>
            </a:extLst>
          </p:cNvPr>
          <p:cNvSpPr>
            <a:spLocks noGrp="1"/>
          </p:cNvSpPr>
          <p:nvPr>
            <p:ph type="pic" sz="quarter" idx="136" hasCustomPrompt="1"/>
          </p:nvPr>
        </p:nvSpPr>
        <p:spPr>
          <a:xfrm>
            <a:off x="10346366" y="3384171"/>
            <a:ext cx="1412983" cy="795600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2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r>
              <a:rPr lang="de-DE"/>
              <a:t>Bild einfügen</a:t>
            </a:r>
          </a:p>
        </p:txBody>
      </p:sp>
      <p:sp>
        <p:nvSpPr>
          <p:cNvPr id="201" name="Textplatzhalter 3">
            <a:extLst>
              <a:ext uri="{FF2B5EF4-FFF2-40B4-BE49-F238E27FC236}">
                <a16:creationId xmlns:a16="http://schemas.microsoft.com/office/drawing/2014/main" id="{7934507A-6441-4E6D-B46B-9E92002E7782}"/>
              </a:ext>
            </a:extLst>
          </p:cNvPr>
          <p:cNvSpPr>
            <a:spLocks noGrp="1"/>
          </p:cNvSpPr>
          <p:nvPr>
            <p:ph type="body" sz="quarter" idx="138"/>
          </p:nvPr>
        </p:nvSpPr>
        <p:spPr>
          <a:xfrm>
            <a:off x="10346366" y="4220248"/>
            <a:ext cx="1412983" cy="369776"/>
          </a:xfrm>
        </p:spPr>
        <p:txBody>
          <a:bodyPr tIns="36000"/>
          <a:lstStyle>
            <a:lvl1pPr>
              <a:lnSpc>
                <a:spcPts val="1300"/>
              </a:lnSpc>
              <a:spcBef>
                <a:spcPts val="600"/>
              </a:spcBef>
              <a:defRPr sz="12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2" name="Bildplatzhalter 91">
            <a:extLst>
              <a:ext uri="{FF2B5EF4-FFF2-40B4-BE49-F238E27FC236}">
                <a16:creationId xmlns:a16="http://schemas.microsoft.com/office/drawing/2014/main" id="{7CDC4BE1-E03C-4374-869D-A8344669D8C8}"/>
              </a:ext>
            </a:extLst>
          </p:cNvPr>
          <p:cNvSpPr>
            <a:spLocks noGrp="1"/>
          </p:cNvSpPr>
          <p:nvPr>
            <p:ph type="pic" sz="quarter" idx="139" hasCustomPrompt="1"/>
          </p:nvPr>
        </p:nvSpPr>
        <p:spPr>
          <a:xfrm>
            <a:off x="431807" y="4923667"/>
            <a:ext cx="1412983" cy="795600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2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r>
              <a:rPr lang="de-DE"/>
              <a:t>Bild einfügen</a:t>
            </a:r>
          </a:p>
        </p:txBody>
      </p:sp>
      <p:sp>
        <p:nvSpPr>
          <p:cNvPr id="204" name="Textplatzhalter 3">
            <a:extLst>
              <a:ext uri="{FF2B5EF4-FFF2-40B4-BE49-F238E27FC236}">
                <a16:creationId xmlns:a16="http://schemas.microsoft.com/office/drawing/2014/main" id="{580CAE6E-801E-4F9F-9AD2-E60534FDA5E3}"/>
              </a:ext>
            </a:extLst>
          </p:cNvPr>
          <p:cNvSpPr>
            <a:spLocks noGrp="1"/>
          </p:cNvSpPr>
          <p:nvPr>
            <p:ph type="body" sz="quarter" idx="141"/>
          </p:nvPr>
        </p:nvSpPr>
        <p:spPr>
          <a:xfrm>
            <a:off x="431807" y="5757363"/>
            <a:ext cx="1412983" cy="369776"/>
          </a:xfrm>
        </p:spPr>
        <p:txBody>
          <a:bodyPr tIns="36000"/>
          <a:lstStyle>
            <a:lvl1pPr>
              <a:lnSpc>
                <a:spcPts val="1300"/>
              </a:lnSpc>
              <a:spcBef>
                <a:spcPts val="600"/>
              </a:spcBef>
              <a:defRPr sz="12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5" name="Bildplatzhalter 91">
            <a:extLst>
              <a:ext uri="{FF2B5EF4-FFF2-40B4-BE49-F238E27FC236}">
                <a16:creationId xmlns:a16="http://schemas.microsoft.com/office/drawing/2014/main" id="{E498A3E9-C65B-4675-9621-4200F223F969}"/>
              </a:ext>
            </a:extLst>
          </p:cNvPr>
          <p:cNvSpPr>
            <a:spLocks noGrp="1"/>
          </p:cNvSpPr>
          <p:nvPr>
            <p:ph type="pic" sz="quarter" idx="142" hasCustomPrompt="1"/>
          </p:nvPr>
        </p:nvSpPr>
        <p:spPr>
          <a:xfrm>
            <a:off x="2087163" y="4923667"/>
            <a:ext cx="1412983" cy="795600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2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r>
              <a:rPr lang="de-DE"/>
              <a:t>Bild einfügen</a:t>
            </a:r>
          </a:p>
        </p:txBody>
      </p:sp>
      <p:sp>
        <p:nvSpPr>
          <p:cNvPr id="207" name="Textplatzhalter 3">
            <a:extLst>
              <a:ext uri="{FF2B5EF4-FFF2-40B4-BE49-F238E27FC236}">
                <a16:creationId xmlns:a16="http://schemas.microsoft.com/office/drawing/2014/main" id="{0B5C918B-B73D-4614-9315-D117430075C5}"/>
              </a:ext>
            </a:extLst>
          </p:cNvPr>
          <p:cNvSpPr>
            <a:spLocks noGrp="1"/>
          </p:cNvSpPr>
          <p:nvPr>
            <p:ph type="body" sz="quarter" idx="144"/>
          </p:nvPr>
        </p:nvSpPr>
        <p:spPr>
          <a:xfrm>
            <a:off x="2087163" y="5757363"/>
            <a:ext cx="1412983" cy="369776"/>
          </a:xfrm>
        </p:spPr>
        <p:txBody>
          <a:bodyPr tIns="36000"/>
          <a:lstStyle>
            <a:lvl1pPr>
              <a:lnSpc>
                <a:spcPts val="1300"/>
              </a:lnSpc>
              <a:spcBef>
                <a:spcPts val="600"/>
              </a:spcBef>
              <a:defRPr sz="12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8" name="Bildplatzhalter 91">
            <a:extLst>
              <a:ext uri="{FF2B5EF4-FFF2-40B4-BE49-F238E27FC236}">
                <a16:creationId xmlns:a16="http://schemas.microsoft.com/office/drawing/2014/main" id="{2B297046-1CC0-4376-9334-3E4FAB704ADA}"/>
              </a:ext>
            </a:extLst>
          </p:cNvPr>
          <p:cNvSpPr>
            <a:spLocks noGrp="1"/>
          </p:cNvSpPr>
          <p:nvPr>
            <p:ph type="pic" sz="quarter" idx="145" hasCustomPrompt="1"/>
          </p:nvPr>
        </p:nvSpPr>
        <p:spPr>
          <a:xfrm>
            <a:off x="3736946" y="4923667"/>
            <a:ext cx="1412983" cy="795600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2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r>
              <a:rPr lang="de-DE"/>
              <a:t>Bild einfügen</a:t>
            </a:r>
          </a:p>
        </p:txBody>
      </p:sp>
      <p:sp>
        <p:nvSpPr>
          <p:cNvPr id="210" name="Textplatzhalter 3">
            <a:extLst>
              <a:ext uri="{FF2B5EF4-FFF2-40B4-BE49-F238E27FC236}">
                <a16:creationId xmlns:a16="http://schemas.microsoft.com/office/drawing/2014/main" id="{BB744631-1D55-4024-BF45-2A0F0CCE6931}"/>
              </a:ext>
            </a:extLst>
          </p:cNvPr>
          <p:cNvSpPr>
            <a:spLocks noGrp="1"/>
          </p:cNvSpPr>
          <p:nvPr>
            <p:ph type="body" sz="quarter" idx="147"/>
          </p:nvPr>
        </p:nvSpPr>
        <p:spPr>
          <a:xfrm>
            <a:off x="3736946" y="5757363"/>
            <a:ext cx="1412983" cy="369776"/>
          </a:xfrm>
        </p:spPr>
        <p:txBody>
          <a:bodyPr tIns="36000"/>
          <a:lstStyle>
            <a:lvl1pPr>
              <a:lnSpc>
                <a:spcPts val="1300"/>
              </a:lnSpc>
              <a:spcBef>
                <a:spcPts val="600"/>
              </a:spcBef>
              <a:defRPr sz="12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11" name="Bildplatzhalter 91">
            <a:extLst>
              <a:ext uri="{FF2B5EF4-FFF2-40B4-BE49-F238E27FC236}">
                <a16:creationId xmlns:a16="http://schemas.microsoft.com/office/drawing/2014/main" id="{38432555-6A35-4FC5-A9F1-2437C9736E75}"/>
              </a:ext>
            </a:extLst>
          </p:cNvPr>
          <p:cNvSpPr>
            <a:spLocks noGrp="1"/>
          </p:cNvSpPr>
          <p:nvPr>
            <p:ph type="pic" sz="quarter" idx="148" hasCustomPrompt="1"/>
          </p:nvPr>
        </p:nvSpPr>
        <p:spPr>
          <a:xfrm>
            <a:off x="5396070" y="4923667"/>
            <a:ext cx="1412983" cy="795600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2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r>
              <a:rPr lang="de-DE"/>
              <a:t>Bild einfügen</a:t>
            </a:r>
          </a:p>
        </p:txBody>
      </p:sp>
      <p:sp>
        <p:nvSpPr>
          <p:cNvPr id="213" name="Textplatzhalter 3">
            <a:extLst>
              <a:ext uri="{FF2B5EF4-FFF2-40B4-BE49-F238E27FC236}">
                <a16:creationId xmlns:a16="http://schemas.microsoft.com/office/drawing/2014/main" id="{042BEFC4-D76C-4786-80C2-BC962DAE025F}"/>
              </a:ext>
            </a:extLst>
          </p:cNvPr>
          <p:cNvSpPr>
            <a:spLocks noGrp="1"/>
          </p:cNvSpPr>
          <p:nvPr>
            <p:ph type="body" sz="quarter" idx="150"/>
          </p:nvPr>
        </p:nvSpPr>
        <p:spPr>
          <a:xfrm>
            <a:off x="5396070" y="5757363"/>
            <a:ext cx="1412983" cy="369776"/>
          </a:xfrm>
        </p:spPr>
        <p:txBody>
          <a:bodyPr tIns="36000"/>
          <a:lstStyle>
            <a:lvl1pPr>
              <a:lnSpc>
                <a:spcPts val="1300"/>
              </a:lnSpc>
              <a:spcBef>
                <a:spcPts val="600"/>
              </a:spcBef>
              <a:defRPr sz="12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14" name="Bildplatzhalter 91">
            <a:extLst>
              <a:ext uri="{FF2B5EF4-FFF2-40B4-BE49-F238E27FC236}">
                <a16:creationId xmlns:a16="http://schemas.microsoft.com/office/drawing/2014/main" id="{897BDDDD-B8AA-40AA-9986-B5CBCA1D6CB2}"/>
              </a:ext>
            </a:extLst>
          </p:cNvPr>
          <p:cNvSpPr>
            <a:spLocks noGrp="1"/>
          </p:cNvSpPr>
          <p:nvPr>
            <p:ph type="pic" sz="quarter" idx="151" hasCustomPrompt="1"/>
          </p:nvPr>
        </p:nvSpPr>
        <p:spPr>
          <a:xfrm>
            <a:off x="7042009" y="4923667"/>
            <a:ext cx="1412983" cy="795600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2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r>
              <a:rPr lang="de-DE"/>
              <a:t>Bild einfügen</a:t>
            </a:r>
          </a:p>
        </p:txBody>
      </p:sp>
      <p:sp>
        <p:nvSpPr>
          <p:cNvPr id="216" name="Textplatzhalter 3">
            <a:extLst>
              <a:ext uri="{FF2B5EF4-FFF2-40B4-BE49-F238E27FC236}">
                <a16:creationId xmlns:a16="http://schemas.microsoft.com/office/drawing/2014/main" id="{05257F28-7F90-4EE8-9D36-B1EFDC9F7F1B}"/>
              </a:ext>
            </a:extLst>
          </p:cNvPr>
          <p:cNvSpPr>
            <a:spLocks noGrp="1"/>
          </p:cNvSpPr>
          <p:nvPr>
            <p:ph type="body" sz="quarter" idx="153"/>
          </p:nvPr>
        </p:nvSpPr>
        <p:spPr>
          <a:xfrm>
            <a:off x="7042009" y="5757363"/>
            <a:ext cx="1412983" cy="369776"/>
          </a:xfrm>
        </p:spPr>
        <p:txBody>
          <a:bodyPr tIns="36000"/>
          <a:lstStyle>
            <a:lvl1pPr>
              <a:lnSpc>
                <a:spcPts val="1300"/>
              </a:lnSpc>
              <a:spcBef>
                <a:spcPts val="600"/>
              </a:spcBef>
              <a:defRPr sz="12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17" name="Bildplatzhalter 91">
            <a:extLst>
              <a:ext uri="{FF2B5EF4-FFF2-40B4-BE49-F238E27FC236}">
                <a16:creationId xmlns:a16="http://schemas.microsoft.com/office/drawing/2014/main" id="{71318B1A-1F63-40D0-ACAE-A5A84BAB2798}"/>
              </a:ext>
            </a:extLst>
          </p:cNvPr>
          <p:cNvSpPr>
            <a:spLocks noGrp="1"/>
          </p:cNvSpPr>
          <p:nvPr>
            <p:ph type="pic" sz="quarter" idx="154" hasCustomPrompt="1"/>
          </p:nvPr>
        </p:nvSpPr>
        <p:spPr>
          <a:xfrm>
            <a:off x="8687947" y="4923667"/>
            <a:ext cx="1412983" cy="795600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2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r>
              <a:rPr lang="de-DE"/>
              <a:t>Bild einfügen</a:t>
            </a:r>
          </a:p>
        </p:txBody>
      </p:sp>
      <p:sp>
        <p:nvSpPr>
          <p:cNvPr id="219" name="Textplatzhalter 3">
            <a:extLst>
              <a:ext uri="{FF2B5EF4-FFF2-40B4-BE49-F238E27FC236}">
                <a16:creationId xmlns:a16="http://schemas.microsoft.com/office/drawing/2014/main" id="{E1C938A4-5269-4F28-AF65-0BAEC203F4B6}"/>
              </a:ext>
            </a:extLst>
          </p:cNvPr>
          <p:cNvSpPr>
            <a:spLocks noGrp="1"/>
          </p:cNvSpPr>
          <p:nvPr>
            <p:ph type="body" sz="quarter" idx="156"/>
          </p:nvPr>
        </p:nvSpPr>
        <p:spPr>
          <a:xfrm>
            <a:off x="8687947" y="5757363"/>
            <a:ext cx="1412983" cy="369776"/>
          </a:xfrm>
        </p:spPr>
        <p:txBody>
          <a:bodyPr tIns="36000"/>
          <a:lstStyle>
            <a:lvl1pPr>
              <a:lnSpc>
                <a:spcPts val="1300"/>
              </a:lnSpc>
              <a:spcBef>
                <a:spcPts val="600"/>
              </a:spcBef>
              <a:defRPr sz="12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20" name="Bildplatzhalter 91">
            <a:extLst>
              <a:ext uri="{FF2B5EF4-FFF2-40B4-BE49-F238E27FC236}">
                <a16:creationId xmlns:a16="http://schemas.microsoft.com/office/drawing/2014/main" id="{A6F238B9-E6F5-4371-9829-B340ED96324A}"/>
              </a:ext>
            </a:extLst>
          </p:cNvPr>
          <p:cNvSpPr>
            <a:spLocks noGrp="1"/>
          </p:cNvSpPr>
          <p:nvPr>
            <p:ph type="pic" sz="quarter" idx="157" hasCustomPrompt="1"/>
          </p:nvPr>
        </p:nvSpPr>
        <p:spPr>
          <a:xfrm>
            <a:off x="10346795" y="4923667"/>
            <a:ext cx="1412983" cy="795600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2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r>
              <a:rPr lang="de-DE"/>
              <a:t>Bild einfügen</a:t>
            </a:r>
          </a:p>
        </p:txBody>
      </p:sp>
      <p:sp>
        <p:nvSpPr>
          <p:cNvPr id="222" name="Textplatzhalter 3">
            <a:extLst>
              <a:ext uri="{FF2B5EF4-FFF2-40B4-BE49-F238E27FC236}">
                <a16:creationId xmlns:a16="http://schemas.microsoft.com/office/drawing/2014/main" id="{310058F7-7AF5-4E6C-8D0E-524A2C8E321B}"/>
              </a:ext>
            </a:extLst>
          </p:cNvPr>
          <p:cNvSpPr>
            <a:spLocks noGrp="1"/>
          </p:cNvSpPr>
          <p:nvPr>
            <p:ph type="body" sz="quarter" idx="159"/>
          </p:nvPr>
        </p:nvSpPr>
        <p:spPr>
          <a:xfrm>
            <a:off x="10346795" y="5757363"/>
            <a:ext cx="1412983" cy="369776"/>
          </a:xfrm>
        </p:spPr>
        <p:txBody>
          <a:bodyPr tIns="36000"/>
          <a:lstStyle>
            <a:lvl1pPr>
              <a:lnSpc>
                <a:spcPts val="1300"/>
              </a:lnSpc>
              <a:spcBef>
                <a:spcPts val="600"/>
              </a:spcBef>
              <a:defRPr sz="12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6" name="Textplatzhalter 5"/>
          <p:cNvSpPr>
            <a:spLocks noGrp="1"/>
          </p:cNvSpPr>
          <p:nvPr>
            <p:ph type="body" sz="quarter" idx="22" hasCustomPrompt="1"/>
          </p:nvPr>
        </p:nvSpPr>
        <p:spPr>
          <a:xfrm rot="16200000">
            <a:off x="1327958" y="2121144"/>
            <a:ext cx="793300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78" name="Textplatzhalter 5"/>
          <p:cNvSpPr>
            <a:spLocks noGrp="1"/>
          </p:cNvSpPr>
          <p:nvPr>
            <p:ph type="body" sz="quarter" idx="160" hasCustomPrompt="1"/>
          </p:nvPr>
        </p:nvSpPr>
        <p:spPr>
          <a:xfrm rot="16200000">
            <a:off x="1326808" y="3661789"/>
            <a:ext cx="795600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79" name="Textplatzhalter 5"/>
          <p:cNvSpPr>
            <a:spLocks noGrp="1"/>
          </p:cNvSpPr>
          <p:nvPr>
            <p:ph type="body" sz="quarter" idx="161" hasCustomPrompt="1"/>
          </p:nvPr>
        </p:nvSpPr>
        <p:spPr>
          <a:xfrm rot="16200000">
            <a:off x="1326808" y="5201285"/>
            <a:ext cx="795600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80" name="Textplatzhalter 5"/>
          <p:cNvSpPr>
            <a:spLocks noGrp="1"/>
          </p:cNvSpPr>
          <p:nvPr>
            <p:ph type="body" sz="quarter" idx="162" hasCustomPrompt="1"/>
          </p:nvPr>
        </p:nvSpPr>
        <p:spPr>
          <a:xfrm rot="16200000">
            <a:off x="2982164" y="2122294"/>
            <a:ext cx="795600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81" name="Textplatzhalter 5"/>
          <p:cNvSpPr>
            <a:spLocks noGrp="1"/>
          </p:cNvSpPr>
          <p:nvPr>
            <p:ph type="body" sz="quarter" idx="163" hasCustomPrompt="1"/>
          </p:nvPr>
        </p:nvSpPr>
        <p:spPr>
          <a:xfrm rot="16200000">
            <a:off x="2982164" y="3661789"/>
            <a:ext cx="795600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90" name="Textplatzhalter 5"/>
          <p:cNvSpPr>
            <a:spLocks noGrp="1"/>
          </p:cNvSpPr>
          <p:nvPr>
            <p:ph type="body" sz="quarter" idx="164" hasCustomPrompt="1"/>
          </p:nvPr>
        </p:nvSpPr>
        <p:spPr>
          <a:xfrm rot="16200000">
            <a:off x="2982164" y="5201286"/>
            <a:ext cx="795600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91" name="Textplatzhalter 5"/>
          <p:cNvSpPr>
            <a:spLocks noGrp="1"/>
          </p:cNvSpPr>
          <p:nvPr>
            <p:ph type="body" sz="quarter" idx="165" hasCustomPrompt="1"/>
          </p:nvPr>
        </p:nvSpPr>
        <p:spPr>
          <a:xfrm rot="16200000">
            <a:off x="4631947" y="2122293"/>
            <a:ext cx="795600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93" name="Textplatzhalter 5"/>
          <p:cNvSpPr>
            <a:spLocks noGrp="1"/>
          </p:cNvSpPr>
          <p:nvPr>
            <p:ph type="body" sz="quarter" idx="166" hasCustomPrompt="1"/>
          </p:nvPr>
        </p:nvSpPr>
        <p:spPr>
          <a:xfrm rot="16200000">
            <a:off x="4631947" y="3661790"/>
            <a:ext cx="795600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94" name="Textplatzhalter 5"/>
          <p:cNvSpPr>
            <a:spLocks noGrp="1"/>
          </p:cNvSpPr>
          <p:nvPr>
            <p:ph type="body" sz="quarter" idx="167" hasCustomPrompt="1"/>
          </p:nvPr>
        </p:nvSpPr>
        <p:spPr>
          <a:xfrm rot="16200000">
            <a:off x="4631947" y="5201286"/>
            <a:ext cx="795600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95" name="Textplatzhalter 5"/>
          <p:cNvSpPr>
            <a:spLocks noGrp="1"/>
          </p:cNvSpPr>
          <p:nvPr>
            <p:ph type="body" sz="quarter" idx="168" hasCustomPrompt="1"/>
          </p:nvPr>
        </p:nvSpPr>
        <p:spPr>
          <a:xfrm rot="16200000">
            <a:off x="6291071" y="2122293"/>
            <a:ext cx="795600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96" name="Textplatzhalter 5"/>
          <p:cNvSpPr>
            <a:spLocks noGrp="1"/>
          </p:cNvSpPr>
          <p:nvPr>
            <p:ph type="body" sz="quarter" idx="169" hasCustomPrompt="1"/>
          </p:nvPr>
        </p:nvSpPr>
        <p:spPr>
          <a:xfrm rot="16200000">
            <a:off x="6291071" y="3661790"/>
            <a:ext cx="795600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97" name="Textplatzhalter 5"/>
          <p:cNvSpPr>
            <a:spLocks noGrp="1"/>
          </p:cNvSpPr>
          <p:nvPr>
            <p:ph type="body" sz="quarter" idx="170" hasCustomPrompt="1"/>
          </p:nvPr>
        </p:nvSpPr>
        <p:spPr>
          <a:xfrm rot="16200000">
            <a:off x="6291071" y="5201286"/>
            <a:ext cx="795600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98" name="Textplatzhalter 5"/>
          <p:cNvSpPr>
            <a:spLocks noGrp="1"/>
          </p:cNvSpPr>
          <p:nvPr>
            <p:ph type="body" sz="quarter" idx="171" hasCustomPrompt="1"/>
          </p:nvPr>
        </p:nvSpPr>
        <p:spPr>
          <a:xfrm rot="16200000">
            <a:off x="7937010" y="2122293"/>
            <a:ext cx="795600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100" name="Textplatzhalter 5"/>
          <p:cNvSpPr>
            <a:spLocks noGrp="1"/>
          </p:cNvSpPr>
          <p:nvPr>
            <p:ph type="body" sz="quarter" idx="172" hasCustomPrompt="1"/>
          </p:nvPr>
        </p:nvSpPr>
        <p:spPr>
          <a:xfrm rot="16200000">
            <a:off x="7937010" y="3661789"/>
            <a:ext cx="795600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101" name="Textplatzhalter 5"/>
          <p:cNvSpPr>
            <a:spLocks noGrp="1"/>
          </p:cNvSpPr>
          <p:nvPr>
            <p:ph type="body" sz="quarter" idx="173" hasCustomPrompt="1"/>
          </p:nvPr>
        </p:nvSpPr>
        <p:spPr>
          <a:xfrm rot="16200000">
            <a:off x="7937010" y="5201286"/>
            <a:ext cx="795600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102" name="Textplatzhalter 5"/>
          <p:cNvSpPr>
            <a:spLocks noGrp="1"/>
          </p:cNvSpPr>
          <p:nvPr>
            <p:ph type="body" sz="quarter" idx="174" hasCustomPrompt="1"/>
          </p:nvPr>
        </p:nvSpPr>
        <p:spPr>
          <a:xfrm rot="16200000">
            <a:off x="9582949" y="2122293"/>
            <a:ext cx="795600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103" name="Textplatzhalter 5"/>
          <p:cNvSpPr>
            <a:spLocks noGrp="1"/>
          </p:cNvSpPr>
          <p:nvPr>
            <p:ph type="body" sz="quarter" idx="175" hasCustomPrompt="1"/>
          </p:nvPr>
        </p:nvSpPr>
        <p:spPr>
          <a:xfrm rot="16200000">
            <a:off x="9582949" y="3661789"/>
            <a:ext cx="795600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104" name="Textplatzhalter 5"/>
          <p:cNvSpPr>
            <a:spLocks noGrp="1"/>
          </p:cNvSpPr>
          <p:nvPr>
            <p:ph type="body" sz="quarter" idx="176" hasCustomPrompt="1"/>
          </p:nvPr>
        </p:nvSpPr>
        <p:spPr>
          <a:xfrm rot="16200000">
            <a:off x="9582949" y="5201285"/>
            <a:ext cx="795600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105" name="Textplatzhalter 5"/>
          <p:cNvSpPr>
            <a:spLocks noGrp="1"/>
          </p:cNvSpPr>
          <p:nvPr>
            <p:ph type="body" sz="quarter" idx="177" hasCustomPrompt="1"/>
          </p:nvPr>
        </p:nvSpPr>
        <p:spPr>
          <a:xfrm rot="16200000">
            <a:off x="11241797" y="2122293"/>
            <a:ext cx="795600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106" name="Textplatzhalter 5"/>
          <p:cNvSpPr>
            <a:spLocks noGrp="1"/>
          </p:cNvSpPr>
          <p:nvPr>
            <p:ph type="body" sz="quarter" idx="178" hasCustomPrompt="1"/>
          </p:nvPr>
        </p:nvSpPr>
        <p:spPr>
          <a:xfrm rot="16200000">
            <a:off x="11241797" y="3661789"/>
            <a:ext cx="795600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107" name="Textplatzhalter 5"/>
          <p:cNvSpPr>
            <a:spLocks noGrp="1"/>
          </p:cNvSpPr>
          <p:nvPr>
            <p:ph type="body" sz="quarter" idx="179" hasCustomPrompt="1"/>
          </p:nvPr>
        </p:nvSpPr>
        <p:spPr>
          <a:xfrm rot="16200000">
            <a:off x="11241797" y="5201286"/>
            <a:ext cx="795600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190A96F-CD55-4126-8082-56580A757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3505BF9-C775-4DD4-A540-14037DA8B399}"/>
              </a:ext>
            </a:extLst>
          </p:cNvPr>
          <p:cNvSpPr>
            <a:spLocks noGrp="1"/>
          </p:cNvSpPr>
          <p:nvPr>
            <p:ph type="ftr" sz="quarter" idx="180"/>
          </p:nvPr>
        </p:nvSpPr>
        <p:spPr/>
        <p:txBody>
          <a:bodyPr/>
          <a:lstStyle/>
          <a:p>
            <a:r>
              <a:rPr lang="de-DE"/>
              <a:t>EU Dialogue 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DF160EA-09C8-317F-99A8-6FC8A9455C31}"/>
              </a:ext>
            </a:extLst>
          </p:cNvPr>
          <p:cNvSpPr>
            <a:spLocks noGrp="1"/>
          </p:cNvSpPr>
          <p:nvPr>
            <p:ph type="sldNum" sz="quarter" idx="181"/>
          </p:nvPr>
        </p:nvSpPr>
        <p:spPr>
          <a:xfrm>
            <a:off x="10162356" y="265671"/>
            <a:ext cx="270313" cy="123111"/>
          </a:xfrm>
          <a:prstGeom prst="rect">
            <a:avLst/>
          </a:prstGeom>
        </p:spPr>
        <p:txBody>
          <a:bodyPr/>
          <a:lstStyle/>
          <a:p>
            <a:fld id="{9D7229EA-5F83-42CD-9073-194554006193}" type="slidenum">
              <a:rPr lang="de-DE" smtClean="0"/>
              <a:pPr/>
              <a:t>‹#›</a:t>
            </a:fld>
            <a:endParaRPr lang="de-DE"/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FA148CE9-9CF1-AA39-7C56-7C4784CD26AF}"/>
              </a:ext>
            </a:extLst>
          </p:cNvPr>
          <p:cNvCxnSpPr/>
          <p:nvPr userDrawn="1"/>
        </p:nvCxnSpPr>
        <p:spPr>
          <a:xfrm>
            <a:off x="431800" y="623094"/>
            <a:ext cx="11328400" cy="0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CBA9C47-C622-0FCF-B5A8-FFAA3330CB93}"/>
              </a:ext>
            </a:extLst>
          </p:cNvPr>
          <p:cNvSpPr>
            <a:spLocks noGrp="1"/>
          </p:cNvSpPr>
          <p:nvPr>
            <p:ph type="dt" sz="half" idx="182"/>
          </p:nvPr>
        </p:nvSpPr>
        <p:spPr/>
        <p:txBody>
          <a:bodyPr/>
          <a:lstStyle/>
          <a:p>
            <a:fld id="{E759AC94-4106-4F47-AC29-D20E28C0CC39}" type="datetime1">
              <a:rPr lang="de-DE" smtClean="0"/>
              <a:t>16.04.2024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1204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h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A420254A-4EFC-411C-99B4-D1C633721DB3}"/>
              </a:ext>
            </a:extLst>
          </p:cNvPr>
          <p:cNvSpPr/>
          <p:nvPr userDrawn="1"/>
        </p:nvSpPr>
        <p:spPr>
          <a:xfrm>
            <a:off x="0" y="1"/>
            <a:ext cx="12192000" cy="6858006"/>
          </a:xfrm>
          <a:prstGeom prst="rect">
            <a:avLst/>
          </a:prstGeom>
          <a:solidFill>
            <a:srgbClr val="7100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0" y="3860800"/>
            <a:ext cx="11328400" cy="245452"/>
          </a:xfrm>
        </p:spPr>
        <p:txBody>
          <a:bodyPr/>
          <a:lstStyle>
            <a:lvl1pPr algn="ctr">
              <a:lnSpc>
                <a:spcPts val="2100"/>
              </a:lnSpc>
              <a:defRPr sz="1500">
                <a:solidFill>
                  <a:schemeClr val="bg1"/>
                </a:solidFill>
              </a:defRPr>
            </a:lvl1pPr>
            <a:lvl2pPr>
              <a:lnSpc>
                <a:spcPts val="2100"/>
              </a:lnSpc>
              <a:defRPr>
                <a:solidFill>
                  <a:schemeClr val="bg1"/>
                </a:solidFill>
              </a:defRPr>
            </a:lvl2pPr>
            <a:lvl3pPr marL="179384" indent="0">
              <a:lnSpc>
                <a:spcPts val="2100"/>
              </a:lnSpc>
              <a:buNone/>
              <a:defRPr/>
            </a:lvl3pPr>
            <a:lvl4pPr>
              <a:lnSpc>
                <a:spcPts val="2100"/>
              </a:lnSpc>
              <a:defRPr/>
            </a:lvl4pPr>
            <a:lvl5pPr>
              <a:lnSpc>
                <a:spcPts val="21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360EAAAB-A774-4B4E-9BA4-395F8E333E24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431798" y="2562776"/>
            <a:ext cx="11328401" cy="1107996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de-DE"/>
              <a:t>Kapitelbezeichnung, maximal zweizeilig</a:t>
            </a:r>
            <a:br>
              <a:rPr lang="de-DE"/>
            </a:br>
            <a:r>
              <a:rPr lang="de-DE"/>
              <a:t>– auf violettem Hintergrund</a:t>
            </a:r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199DFCD8-8C45-BFEB-5C74-616710E0018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pc="6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/>
              <a:t>EU Dialogue 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FF0C6246-473B-7E7A-55CC-83597B548F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162356" y="265671"/>
            <a:ext cx="270313" cy="12311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fld id="{9D7229EA-5F83-42CD-9073-194554006193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77F31FCF-F66A-1BB6-D791-ED426D919DBB}"/>
              </a:ext>
            </a:extLst>
          </p:cNvPr>
          <p:cNvSpPr/>
          <p:nvPr userDrawn="1"/>
        </p:nvSpPr>
        <p:spPr>
          <a:xfrm>
            <a:off x="10560496" y="66676"/>
            <a:ext cx="1440160" cy="487362"/>
          </a:xfrm>
          <a:prstGeom prst="rect">
            <a:avLst/>
          </a:prstGeom>
          <a:noFill/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1" name="Gruppieren 60">
            <a:extLst>
              <a:ext uri="{FF2B5EF4-FFF2-40B4-BE49-F238E27FC236}">
                <a16:creationId xmlns:a16="http://schemas.microsoft.com/office/drawing/2014/main" id="{5EDC723A-94E8-8CC0-DF4A-E20C4B89F30F}"/>
              </a:ext>
            </a:extLst>
          </p:cNvPr>
          <p:cNvGrpSpPr/>
          <p:nvPr userDrawn="1"/>
        </p:nvGrpSpPr>
        <p:grpSpPr>
          <a:xfrm>
            <a:off x="10704512" y="140026"/>
            <a:ext cx="1055700" cy="367898"/>
            <a:chOff x="10704512" y="140026"/>
            <a:chExt cx="1055700" cy="367898"/>
          </a:xfrm>
        </p:grpSpPr>
        <p:grpSp>
          <p:nvGrpSpPr>
            <p:cNvPr id="32" name="Grafik 19">
              <a:extLst>
                <a:ext uri="{FF2B5EF4-FFF2-40B4-BE49-F238E27FC236}">
                  <a16:creationId xmlns:a16="http://schemas.microsoft.com/office/drawing/2014/main" id="{9313135E-8C20-D699-0304-DDA8688B3C45}"/>
                </a:ext>
              </a:extLst>
            </p:cNvPr>
            <p:cNvGrpSpPr/>
            <p:nvPr/>
          </p:nvGrpSpPr>
          <p:grpSpPr>
            <a:xfrm>
              <a:off x="11298764" y="279249"/>
              <a:ext cx="461448" cy="90582"/>
              <a:chOff x="11298764" y="279249"/>
              <a:chExt cx="461448" cy="90582"/>
            </a:xfrm>
            <a:solidFill>
              <a:schemeClr val="bg2"/>
            </a:solidFill>
          </p:grpSpPr>
          <p:sp>
            <p:nvSpPr>
              <p:cNvPr id="33" name="Freihandform: Form 32">
                <a:extLst>
                  <a:ext uri="{FF2B5EF4-FFF2-40B4-BE49-F238E27FC236}">
                    <a16:creationId xmlns:a16="http://schemas.microsoft.com/office/drawing/2014/main" id="{2D3FDA28-AF8C-895B-881E-C46548E4B2AE}"/>
                  </a:ext>
                </a:extLst>
              </p:cNvPr>
              <p:cNvSpPr/>
              <p:nvPr/>
            </p:nvSpPr>
            <p:spPr>
              <a:xfrm>
                <a:off x="11298764" y="279249"/>
                <a:ext cx="108207" cy="89088"/>
              </a:xfrm>
              <a:custGeom>
                <a:avLst/>
                <a:gdLst>
                  <a:gd name="connsiteX0" fmla="*/ 73091 w 108207"/>
                  <a:gd name="connsiteY0" fmla="*/ 52858 h 89088"/>
                  <a:gd name="connsiteX1" fmla="*/ 54229 w 108207"/>
                  <a:gd name="connsiteY1" fmla="*/ 15637 h 89088"/>
                  <a:gd name="connsiteX2" fmla="*/ 35368 w 108207"/>
                  <a:gd name="connsiteY2" fmla="*/ 52858 h 89088"/>
                  <a:gd name="connsiteX3" fmla="*/ 73091 w 108207"/>
                  <a:gd name="connsiteY3" fmla="*/ 52858 h 89088"/>
                  <a:gd name="connsiteX4" fmla="*/ 0 w 108207"/>
                  <a:gd name="connsiteY4" fmla="*/ 89089 h 89088"/>
                  <a:gd name="connsiteX5" fmla="*/ 45416 w 108207"/>
                  <a:gd name="connsiteY5" fmla="*/ 0 h 89088"/>
                  <a:gd name="connsiteX6" fmla="*/ 62914 w 108207"/>
                  <a:gd name="connsiteY6" fmla="*/ 0 h 89088"/>
                  <a:gd name="connsiteX7" fmla="*/ 108208 w 108207"/>
                  <a:gd name="connsiteY7" fmla="*/ 89089 h 89088"/>
                  <a:gd name="connsiteX8" fmla="*/ 91329 w 108207"/>
                  <a:gd name="connsiteY8" fmla="*/ 89089 h 89088"/>
                  <a:gd name="connsiteX9" fmla="*/ 80037 w 108207"/>
                  <a:gd name="connsiteY9" fmla="*/ 66757 h 89088"/>
                  <a:gd name="connsiteX10" fmla="*/ 28293 w 108207"/>
                  <a:gd name="connsiteY10" fmla="*/ 66757 h 89088"/>
                  <a:gd name="connsiteX11" fmla="*/ 17001 w 108207"/>
                  <a:gd name="connsiteY11" fmla="*/ 89089 h 89088"/>
                  <a:gd name="connsiteX12" fmla="*/ 0 w 108207"/>
                  <a:gd name="connsiteY12" fmla="*/ 89089 h 89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8207" h="89088">
                    <a:moveTo>
                      <a:pt x="73091" y="52858"/>
                    </a:moveTo>
                    <a:lnTo>
                      <a:pt x="54229" y="15637"/>
                    </a:lnTo>
                    <a:lnTo>
                      <a:pt x="35368" y="52858"/>
                    </a:lnTo>
                    <a:lnTo>
                      <a:pt x="73091" y="52858"/>
                    </a:lnTo>
                    <a:close/>
                    <a:moveTo>
                      <a:pt x="0" y="89089"/>
                    </a:moveTo>
                    <a:lnTo>
                      <a:pt x="45416" y="0"/>
                    </a:lnTo>
                    <a:lnTo>
                      <a:pt x="62914" y="0"/>
                    </a:lnTo>
                    <a:lnTo>
                      <a:pt x="108208" y="89089"/>
                    </a:lnTo>
                    <a:lnTo>
                      <a:pt x="91329" y="89089"/>
                    </a:lnTo>
                    <a:lnTo>
                      <a:pt x="80037" y="66757"/>
                    </a:lnTo>
                    <a:lnTo>
                      <a:pt x="28293" y="66757"/>
                    </a:lnTo>
                    <a:lnTo>
                      <a:pt x="17001" y="89089"/>
                    </a:lnTo>
                    <a:lnTo>
                      <a:pt x="0" y="8908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ihandform: Form 33">
                <a:extLst>
                  <a:ext uri="{FF2B5EF4-FFF2-40B4-BE49-F238E27FC236}">
                    <a16:creationId xmlns:a16="http://schemas.microsoft.com/office/drawing/2014/main" id="{AA4D5BA3-B8CD-0ADB-3B47-BF07A1B0B33B}"/>
                  </a:ext>
                </a:extLst>
              </p:cNvPr>
              <p:cNvSpPr/>
              <p:nvPr/>
            </p:nvSpPr>
            <p:spPr>
              <a:xfrm>
                <a:off x="11652004" y="279249"/>
                <a:ext cx="108207" cy="89088"/>
              </a:xfrm>
              <a:custGeom>
                <a:avLst/>
                <a:gdLst>
                  <a:gd name="connsiteX0" fmla="*/ 73091 w 108207"/>
                  <a:gd name="connsiteY0" fmla="*/ 52858 h 89088"/>
                  <a:gd name="connsiteX1" fmla="*/ 54229 w 108207"/>
                  <a:gd name="connsiteY1" fmla="*/ 15637 h 89088"/>
                  <a:gd name="connsiteX2" fmla="*/ 35368 w 108207"/>
                  <a:gd name="connsiteY2" fmla="*/ 52858 h 89088"/>
                  <a:gd name="connsiteX3" fmla="*/ 73091 w 108207"/>
                  <a:gd name="connsiteY3" fmla="*/ 52858 h 89088"/>
                  <a:gd name="connsiteX4" fmla="*/ 0 w 108207"/>
                  <a:gd name="connsiteY4" fmla="*/ 89089 h 89088"/>
                  <a:gd name="connsiteX5" fmla="*/ 45417 w 108207"/>
                  <a:gd name="connsiteY5" fmla="*/ 0 h 89088"/>
                  <a:gd name="connsiteX6" fmla="*/ 62914 w 108207"/>
                  <a:gd name="connsiteY6" fmla="*/ 0 h 89088"/>
                  <a:gd name="connsiteX7" fmla="*/ 108208 w 108207"/>
                  <a:gd name="connsiteY7" fmla="*/ 89089 h 89088"/>
                  <a:gd name="connsiteX8" fmla="*/ 91329 w 108207"/>
                  <a:gd name="connsiteY8" fmla="*/ 89089 h 89088"/>
                  <a:gd name="connsiteX9" fmla="*/ 80037 w 108207"/>
                  <a:gd name="connsiteY9" fmla="*/ 66757 h 89088"/>
                  <a:gd name="connsiteX10" fmla="*/ 28293 w 108207"/>
                  <a:gd name="connsiteY10" fmla="*/ 66757 h 89088"/>
                  <a:gd name="connsiteX11" fmla="*/ 17001 w 108207"/>
                  <a:gd name="connsiteY11" fmla="*/ 89089 h 89088"/>
                  <a:gd name="connsiteX12" fmla="*/ 0 w 108207"/>
                  <a:gd name="connsiteY12" fmla="*/ 89089 h 89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8207" h="89088">
                    <a:moveTo>
                      <a:pt x="73091" y="52858"/>
                    </a:moveTo>
                    <a:lnTo>
                      <a:pt x="54229" y="15637"/>
                    </a:lnTo>
                    <a:lnTo>
                      <a:pt x="35368" y="52858"/>
                    </a:lnTo>
                    <a:lnTo>
                      <a:pt x="73091" y="52858"/>
                    </a:lnTo>
                    <a:close/>
                    <a:moveTo>
                      <a:pt x="0" y="89089"/>
                    </a:moveTo>
                    <a:lnTo>
                      <a:pt x="45417" y="0"/>
                    </a:lnTo>
                    <a:lnTo>
                      <a:pt x="62914" y="0"/>
                    </a:lnTo>
                    <a:lnTo>
                      <a:pt x="108208" y="89089"/>
                    </a:lnTo>
                    <a:lnTo>
                      <a:pt x="91329" y="89089"/>
                    </a:lnTo>
                    <a:lnTo>
                      <a:pt x="80037" y="66757"/>
                    </a:lnTo>
                    <a:lnTo>
                      <a:pt x="28293" y="66757"/>
                    </a:lnTo>
                    <a:lnTo>
                      <a:pt x="17001" y="89089"/>
                    </a:lnTo>
                    <a:lnTo>
                      <a:pt x="0" y="8908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ihandform: Form 34">
                <a:extLst>
                  <a:ext uri="{FF2B5EF4-FFF2-40B4-BE49-F238E27FC236}">
                    <a16:creationId xmlns:a16="http://schemas.microsoft.com/office/drawing/2014/main" id="{71DB0F2F-AD75-1979-08EF-B3BD5EDCA267}"/>
                  </a:ext>
                </a:extLst>
              </p:cNvPr>
              <p:cNvSpPr/>
              <p:nvPr/>
            </p:nvSpPr>
            <p:spPr>
              <a:xfrm>
                <a:off x="11413128" y="279256"/>
                <a:ext cx="90337" cy="90576"/>
              </a:xfrm>
              <a:custGeom>
                <a:avLst/>
                <a:gdLst>
                  <a:gd name="connsiteX0" fmla="*/ 74456 w 90337"/>
                  <a:gd name="connsiteY0" fmla="*/ 0 h 90576"/>
                  <a:gd name="connsiteX1" fmla="*/ 90337 w 90337"/>
                  <a:gd name="connsiteY1" fmla="*/ 0 h 90576"/>
                  <a:gd name="connsiteX2" fmla="*/ 90337 w 90337"/>
                  <a:gd name="connsiteY2" fmla="*/ 89089 h 90576"/>
                  <a:gd name="connsiteX3" fmla="*/ 74456 w 90337"/>
                  <a:gd name="connsiteY3" fmla="*/ 89089 h 90576"/>
                  <a:gd name="connsiteX4" fmla="*/ 74456 w 90337"/>
                  <a:gd name="connsiteY4" fmla="*/ 75686 h 90576"/>
                  <a:gd name="connsiteX5" fmla="*/ 58819 w 90337"/>
                  <a:gd name="connsiteY5" fmla="*/ 86794 h 90576"/>
                  <a:gd name="connsiteX6" fmla="*/ 39958 w 90337"/>
                  <a:gd name="connsiteY6" fmla="*/ 90576 h 90576"/>
                  <a:gd name="connsiteX7" fmla="*/ 11169 w 90337"/>
                  <a:gd name="connsiteY7" fmla="*/ 78972 h 90576"/>
                  <a:gd name="connsiteX8" fmla="*/ 0 w 90337"/>
                  <a:gd name="connsiteY8" fmla="*/ 47148 h 90576"/>
                  <a:gd name="connsiteX9" fmla="*/ 0 w 90337"/>
                  <a:gd name="connsiteY9" fmla="*/ 0 h 90576"/>
                  <a:gd name="connsiteX10" fmla="*/ 15881 w 90337"/>
                  <a:gd name="connsiteY10" fmla="*/ 0 h 90576"/>
                  <a:gd name="connsiteX11" fmla="*/ 15881 w 90337"/>
                  <a:gd name="connsiteY11" fmla="*/ 45410 h 90576"/>
                  <a:gd name="connsiteX12" fmla="*/ 23140 w 90337"/>
                  <a:gd name="connsiteY12" fmla="*/ 68673 h 90576"/>
                  <a:gd name="connsiteX13" fmla="*/ 45166 w 90337"/>
                  <a:gd name="connsiteY13" fmla="*/ 76304 h 90576"/>
                  <a:gd name="connsiteX14" fmla="*/ 65949 w 90337"/>
                  <a:gd name="connsiteY14" fmla="*/ 67124 h 90576"/>
                  <a:gd name="connsiteX15" fmla="*/ 74450 w 90337"/>
                  <a:gd name="connsiteY15" fmla="*/ 41316 h 90576"/>
                  <a:gd name="connsiteX16" fmla="*/ 74450 w 90337"/>
                  <a:gd name="connsiteY16" fmla="*/ 0 h 90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0337" h="90576">
                    <a:moveTo>
                      <a:pt x="74456" y="0"/>
                    </a:moveTo>
                    <a:lnTo>
                      <a:pt x="90337" y="0"/>
                    </a:lnTo>
                    <a:lnTo>
                      <a:pt x="90337" y="89089"/>
                    </a:lnTo>
                    <a:lnTo>
                      <a:pt x="74456" y="89089"/>
                    </a:lnTo>
                    <a:lnTo>
                      <a:pt x="74456" y="75686"/>
                    </a:lnTo>
                    <a:cubicBezTo>
                      <a:pt x="69572" y="80564"/>
                      <a:pt x="64364" y="84266"/>
                      <a:pt x="58819" y="86794"/>
                    </a:cubicBezTo>
                    <a:cubicBezTo>
                      <a:pt x="53275" y="89315"/>
                      <a:pt x="46989" y="90576"/>
                      <a:pt x="39958" y="90576"/>
                    </a:cubicBezTo>
                    <a:cubicBezTo>
                      <a:pt x="28207" y="90576"/>
                      <a:pt x="18611" y="86708"/>
                      <a:pt x="11169" y="78972"/>
                    </a:cubicBezTo>
                    <a:cubicBezTo>
                      <a:pt x="3721" y="71237"/>
                      <a:pt x="0" y="60631"/>
                      <a:pt x="0" y="47148"/>
                    </a:cubicBezTo>
                    <a:lnTo>
                      <a:pt x="0" y="0"/>
                    </a:lnTo>
                    <a:lnTo>
                      <a:pt x="15881" y="0"/>
                    </a:lnTo>
                    <a:lnTo>
                      <a:pt x="15881" y="45410"/>
                    </a:lnTo>
                    <a:cubicBezTo>
                      <a:pt x="15881" y="55833"/>
                      <a:pt x="18299" y="63587"/>
                      <a:pt x="23140" y="68673"/>
                    </a:cubicBezTo>
                    <a:cubicBezTo>
                      <a:pt x="27981" y="73758"/>
                      <a:pt x="35325" y="76304"/>
                      <a:pt x="45166" y="76304"/>
                    </a:cubicBezTo>
                    <a:cubicBezTo>
                      <a:pt x="53354" y="76304"/>
                      <a:pt x="60282" y="73244"/>
                      <a:pt x="65949" y="67124"/>
                    </a:cubicBezTo>
                    <a:cubicBezTo>
                      <a:pt x="71616" y="61004"/>
                      <a:pt x="74450" y="52399"/>
                      <a:pt x="74450" y="41316"/>
                    </a:cubicBezTo>
                    <a:lnTo>
                      <a:pt x="7445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ihandform: Form 35">
                <a:extLst>
                  <a:ext uri="{FF2B5EF4-FFF2-40B4-BE49-F238E27FC236}">
                    <a16:creationId xmlns:a16="http://schemas.microsoft.com/office/drawing/2014/main" id="{718DECE7-09AE-BED0-7C30-5DE785973FC8}"/>
                  </a:ext>
                </a:extLst>
              </p:cNvPr>
              <p:cNvSpPr/>
              <p:nvPr/>
            </p:nvSpPr>
            <p:spPr>
              <a:xfrm>
                <a:off x="11526421" y="279256"/>
                <a:ext cx="112681" cy="89082"/>
              </a:xfrm>
              <a:custGeom>
                <a:avLst/>
                <a:gdLst>
                  <a:gd name="connsiteX0" fmla="*/ 97167 w 112681"/>
                  <a:gd name="connsiteY0" fmla="*/ 14394 h 89082"/>
                  <a:gd name="connsiteX1" fmla="*/ 62791 w 112681"/>
                  <a:gd name="connsiteY1" fmla="*/ 89083 h 89082"/>
                  <a:gd name="connsiteX2" fmla="*/ 49890 w 112681"/>
                  <a:gd name="connsiteY2" fmla="*/ 89083 h 89082"/>
                  <a:gd name="connsiteX3" fmla="*/ 15514 w 112681"/>
                  <a:gd name="connsiteY3" fmla="*/ 14394 h 89082"/>
                  <a:gd name="connsiteX4" fmla="*/ 15514 w 112681"/>
                  <a:gd name="connsiteY4" fmla="*/ 89083 h 89082"/>
                  <a:gd name="connsiteX5" fmla="*/ 0 w 112681"/>
                  <a:gd name="connsiteY5" fmla="*/ 89083 h 89082"/>
                  <a:gd name="connsiteX6" fmla="*/ 0 w 112681"/>
                  <a:gd name="connsiteY6" fmla="*/ 0 h 89082"/>
                  <a:gd name="connsiteX7" fmla="*/ 24572 w 112681"/>
                  <a:gd name="connsiteY7" fmla="*/ 0 h 89082"/>
                  <a:gd name="connsiteX8" fmla="*/ 56592 w 112681"/>
                  <a:gd name="connsiteY8" fmla="*/ 69731 h 89082"/>
                  <a:gd name="connsiteX9" fmla="*/ 88605 w 112681"/>
                  <a:gd name="connsiteY9" fmla="*/ 0 h 89082"/>
                  <a:gd name="connsiteX10" fmla="*/ 112681 w 112681"/>
                  <a:gd name="connsiteY10" fmla="*/ 0 h 89082"/>
                  <a:gd name="connsiteX11" fmla="*/ 112681 w 112681"/>
                  <a:gd name="connsiteY11" fmla="*/ 89083 h 89082"/>
                  <a:gd name="connsiteX12" fmla="*/ 97167 w 112681"/>
                  <a:gd name="connsiteY12" fmla="*/ 89083 h 89082"/>
                  <a:gd name="connsiteX13" fmla="*/ 97167 w 112681"/>
                  <a:gd name="connsiteY13" fmla="*/ 14394 h 89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12681" h="89082">
                    <a:moveTo>
                      <a:pt x="97167" y="14394"/>
                    </a:moveTo>
                    <a:lnTo>
                      <a:pt x="62791" y="89083"/>
                    </a:lnTo>
                    <a:lnTo>
                      <a:pt x="49890" y="89083"/>
                    </a:lnTo>
                    <a:lnTo>
                      <a:pt x="15514" y="14394"/>
                    </a:lnTo>
                    <a:lnTo>
                      <a:pt x="15514" y="89083"/>
                    </a:lnTo>
                    <a:lnTo>
                      <a:pt x="0" y="89083"/>
                    </a:lnTo>
                    <a:lnTo>
                      <a:pt x="0" y="0"/>
                    </a:lnTo>
                    <a:lnTo>
                      <a:pt x="24572" y="0"/>
                    </a:lnTo>
                    <a:lnTo>
                      <a:pt x="56592" y="69731"/>
                    </a:lnTo>
                    <a:lnTo>
                      <a:pt x="88605" y="0"/>
                    </a:lnTo>
                    <a:lnTo>
                      <a:pt x="112681" y="0"/>
                    </a:lnTo>
                    <a:lnTo>
                      <a:pt x="112681" y="89083"/>
                    </a:lnTo>
                    <a:lnTo>
                      <a:pt x="97167" y="89083"/>
                    </a:lnTo>
                    <a:lnTo>
                      <a:pt x="97167" y="1439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52" name="Gruppieren 51">
              <a:extLst>
                <a:ext uri="{FF2B5EF4-FFF2-40B4-BE49-F238E27FC236}">
                  <a16:creationId xmlns:a16="http://schemas.microsoft.com/office/drawing/2014/main" id="{8063C7D7-3651-DDF3-CC0D-FA14E6B4A194}"/>
                </a:ext>
              </a:extLst>
            </p:cNvPr>
            <p:cNvGrpSpPr/>
            <p:nvPr userDrawn="1"/>
          </p:nvGrpSpPr>
          <p:grpSpPr>
            <a:xfrm>
              <a:off x="10704512" y="140026"/>
              <a:ext cx="490368" cy="367898"/>
              <a:chOff x="10124256" y="1009269"/>
              <a:chExt cx="490368" cy="367898"/>
            </a:xfrm>
          </p:grpSpPr>
          <p:sp>
            <p:nvSpPr>
              <p:cNvPr id="53" name="Freihandform: Form 52">
                <a:extLst>
                  <a:ext uri="{FF2B5EF4-FFF2-40B4-BE49-F238E27FC236}">
                    <a16:creationId xmlns:a16="http://schemas.microsoft.com/office/drawing/2014/main" id="{D432FFEB-95B5-D45A-B967-1408599DBF79}"/>
                  </a:ext>
                </a:extLst>
              </p:cNvPr>
              <p:cNvSpPr/>
              <p:nvPr/>
            </p:nvSpPr>
            <p:spPr>
              <a:xfrm>
                <a:off x="10369440" y="1009269"/>
                <a:ext cx="122539" cy="122609"/>
              </a:xfrm>
              <a:custGeom>
                <a:avLst/>
                <a:gdLst>
                  <a:gd name="connsiteX0" fmla="*/ 122540 w 122539"/>
                  <a:gd name="connsiteY0" fmla="*/ 122610 h 122609"/>
                  <a:gd name="connsiteX1" fmla="*/ 122540 w 122539"/>
                  <a:gd name="connsiteY1" fmla="*/ 0 h 122609"/>
                  <a:gd name="connsiteX2" fmla="*/ 0 w 122539"/>
                  <a:gd name="connsiteY2" fmla="*/ 122610 h 122609"/>
                  <a:gd name="connsiteX3" fmla="*/ 122540 w 122539"/>
                  <a:gd name="connsiteY3" fmla="*/ 122610 h 122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539" h="122609">
                    <a:moveTo>
                      <a:pt x="122540" y="122610"/>
                    </a:moveTo>
                    <a:lnTo>
                      <a:pt x="122540" y="0"/>
                    </a:lnTo>
                    <a:lnTo>
                      <a:pt x="0" y="122610"/>
                    </a:lnTo>
                    <a:lnTo>
                      <a:pt x="122540" y="122610"/>
                    </a:lnTo>
                    <a:close/>
                  </a:path>
                </a:pathLst>
              </a:custGeom>
              <a:solidFill>
                <a:srgbClr val="FFF5F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ihandform: Form 53">
                <a:extLst>
                  <a:ext uri="{FF2B5EF4-FFF2-40B4-BE49-F238E27FC236}">
                    <a16:creationId xmlns:a16="http://schemas.microsoft.com/office/drawing/2014/main" id="{000B302E-609E-1050-D81C-E15318D1CF35}"/>
                  </a:ext>
                </a:extLst>
              </p:cNvPr>
              <p:cNvSpPr/>
              <p:nvPr/>
            </p:nvSpPr>
            <p:spPr>
              <a:xfrm>
                <a:off x="10246830" y="1009269"/>
                <a:ext cx="122609" cy="122609"/>
              </a:xfrm>
              <a:custGeom>
                <a:avLst/>
                <a:gdLst>
                  <a:gd name="connsiteX0" fmla="*/ 0 w 122609"/>
                  <a:gd name="connsiteY0" fmla="*/ 0 h 122609"/>
                  <a:gd name="connsiteX1" fmla="*/ 0 w 122609"/>
                  <a:gd name="connsiteY1" fmla="*/ 122610 h 122609"/>
                  <a:gd name="connsiteX2" fmla="*/ 122610 w 122609"/>
                  <a:gd name="connsiteY2" fmla="*/ 122610 h 122609"/>
                  <a:gd name="connsiteX3" fmla="*/ 0 w 122609"/>
                  <a:gd name="connsiteY3" fmla="*/ 0 h 122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609" h="122609">
                    <a:moveTo>
                      <a:pt x="0" y="0"/>
                    </a:moveTo>
                    <a:lnTo>
                      <a:pt x="0" y="122610"/>
                    </a:lnTo>
                    <a:lnTo>
                      <a:pt x="122610" y="1226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5F5">
                  <a:alpha val="4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ihandform: Form 54">
                <a:extLst>
                  <a:ext uri="{FF2B5EF4-FFF2-40B4-BE49-F238E27FC236}">
                    <a16:creationId xmlns:a16="http://schemas.microsoft.com/office/drawing/2014/main" id="{4EF46C70-1BF6-B30C-1C86-6C073CEE382A}"/>
                  </a:ext>
                </a:extLst>
              </p:cNvPr>
              <p:cNvSpPr/>
              <p:nvPr/>
            </p:nvSpPr>
            <p:spPr>
              <a:xfrm>
                <a:off x="10369440" y="1131878"/>
                <a:ext cx="245184" cy="122679"/>
              </a:xfrm>
              <a:custGeom>
                <a:avLst/>
                <a:gdLst>
                  <a:gd name="connsiteX0" fmla="*/ 122540 w 245184"/>
                  <a:gd name="connsiteY0" fmla="*/ 0 h 122679"/>
                  <a:gd name="connsiteX1" fmla="*/ 0 w 245184"/>
                  <a:gd name="connsiteY1" fmla="*/ 122680 h 122679"/>
                  <a:gd name="connsiteX2" fmla="*/ 245185 w 245184"/>
                  <a:gd name="connsiteY2" fmla="*/ 122680 h 122679"/>
                  <a:gd name="connsiteX3" fmla="*/ 245185 w 245184"/>
                  <a:gd name="connsiteY3" fmla="*/ 0 h 122679"/>
                  <a:gd name="connsiteX4" fmla="*/ 122540 w 245184"/>
                  <a:gd name="connsiteY4" fmla="*/ 0 h 122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5184" h="122679">
                    <a:moveTo>
                      <a:pt x="122540" y="0"/>
                    </a:moveTo>
                    <a:lnTo>
                      <a:pt x="0" y="122680"/>
                    </a:lnTo>
                    <a:lnTo>
                      <a:pt x="245185" y="122680"/>
                    </a:lnTo>
                    <a:lnTo>
                      <a:pt x="245185" y="0"/>
                    </a:lnTo>
                    <a:lnTo>
                      <a:pt x="122540" y="0"/>
                    </a:lnTo>
                    <a:close/>
                  </a:path>
                </a:pathLst>
              </a:custGeom>
              <a:solidFill>
                <a:srgbClr val="FFF5F5">
                  <a:alpha val="4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ihandform: Form 55">
                <a:extLst>
                  <a:ext uri="{FF2B5EF4-FFF2-40B4-BE49-F238E27FC236}">
                    <a16:creationId xmlns:a16="http://schemas.microsoft.com/office/drawing/2014/main" id="{B5C1066C-59B7-2E64-3519-7330F84663B3}"/>
                  </a:ext>
                </a:extLst>
              </p:cNvPr>
              <p:cNvSpPr/>
              <p:nvPr/>
            </p:nvSpPr>
            <p:spPr>
              <a:xfrm>
                <a:off x="10124256" y="1131878"/>
                <a:ext cx="183879" cy="122679"/>
              </a:xfrm>
              <a:custGeom>
                <a:avLst/>
                <a:gdLst>
                  <a:gd name="connsiteX0" fmla="*/ 122575 w 183879"/>
                  <a:gd name="connsiteY0" fmla="*/ 0 h 122679"/>
                  <a:gd name="connsiteX1" fmla="*/ 0 w 183879"/>
                  <a:gd name="connsiteY1" fmla="*/ 0 h 122679"/>
                  <a:gd name="connsiteX2" fmla="*/ 0 w 183879"/>
                  <a:gd name="connsiteY2" fmla="*/ 122680 h 122679"/>
                  <a:gd name="connsiteX3" fmla="*/ 122575 w 183879"/>
                  <a:gd name="connsiteY3" fmla="*/ 122680 h 122679"/>
                  <a:gd name="connsiteX4" fmla="*/ 183880 w 183879"/>
                  <a:gd name="connsiteY4" fmla="*/ 61340 h 122679"/>
                  <a:gd name="connsiteX5" fmla="*/ 122575 w 183879"/>
                  <a:gd name="connsiteY5" fmla="*/ 0 h 122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3879" h="122679">
                    <a:moveTo>
                      <a:pt x="122575" y="0"/>
                    </a:moveTo>
                    <a:lnTo>
                      <a:pt x="0" y="0"/>
                    </a:lnTo>
                    <a:lnTo>
                      <a:pt x="0" y="122680"/>
                    </a:lnTo>
                    <a:lnTo>
                      <a:pt x="122575" y="122680"/>
                    </a:lnTo>
                    <a:lnTo>
                      <a:pt x="183880" y="61340"/>
                    </a:lnTo>
                    <a:lnTo>
                      <a:pt x="122575" y="0"/>
                    </a:lnTo>
                    <a:close/>
                  </a:path>
                </a:pathLst>
              </a:custGeom>
              <a:solidFill>
                <a:srgbClr val="FFF5F5">
                  <a:alpha val="4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ihandform: Form 56">
                <a:extLst>
                  <a:ext uri="{FF2B5EF4-FFF2-40B4-BE49-F238E27FC236}">
                    <a16:creationId xmlns:a16="http://schemas.microsoft.com/office/drawing/2014/main" id="{2CD5FB1E-8F97-EF75-0FC5-0788DF7F8C5A}"/>
                  </a:ext>
                </a:extLst>
              </p:cNvPr>
              <p:cNvSpPr/>
              <p:nvPr/>
            </p:nvSpPr>
            <p:spPr>
              <a:xfrm>
                <a:off x="10369440" y="1131878"/>
                <a:ext cx="122539" cy="122679"/>
              </a:xfrm>
              <a:custGeom>
                <a:avLst/>
                <a:gdLst>
                  <a:gd name="connsiteX0" fmla="*/ 0 w 122539"/>
                  <a:gd name="connsiteY0" fmla="*/ 0 h 122679"/>
                  <a:gd name="connsiteX1" fmla="*/ 0 w 122539"/>
                  <a:gd name="connsiteY1" fmla="*/ 122680 h 122679"/>
                  <a:gd name="connsiteX2" fmla="*/ 122540 w 122539"/>
                  <a:gd name="connsiteY2" fmla="*/ 0 h 122679"/>
                  <a:gd name="connsiteX3" fmla="*/ 0 w 122539"/>
                  <a:gd name="connsiteY3" fmla="*/ 0 h 122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539" h="122679">
                    <a:moveTo>
                      <a:pt x="0" y="0"/>
                    </a:moveTo>
                    <a:lnTo>
                      <a:pt x="0" y="122680"/>
                    </a:lnTo>
                    <a:lnTo>
                      <a:pt x="12254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5F5">
                  <a:alpha val="65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ihandform: Form 57">
                <a:extLst>
                  <a:ext uri="{FF2B5EF4-FFF2-40B4-BE49-F238E27FC236}">
                    <a16:creationId xmlns:a16="http://schemas.microsoft.com/office/drawing/2014/main" id="{B67AAF54-C3A2-686D-43D0-893337FBB923}"/>
                  </a:ext>
                </a:extLst>
              </p:cNvPr>
              <p:cNvSpPr/>
              <p:nvPr/>
            </p:nvSpPr>
            <p:spPr>
              <a:xfrm>
                <a:off x="10246830" y="1131878"/>
                <a:ext cx="122609" cy="61339"/>
              </a:xfrm>
              <a:custGeom>
                <a:avLst/>
                <a:gdLst>
                  <a:gd name="connsiteX0" fmla="*/ 0 w 122609"/>
                  <a:gd name="connsiteY0" fmla="*/ 0 h 61339"/>
                  <a:gd name="connsiteX1" fmla="*/ 61305 w 122609"/>
                  <a:gd name="connsiteY1" fmla="*/ 61340 h 61339"/>
                  <a:gd name="connsiteX2" fmla="*/ 122610 w 122609"/>
                  <a:gd name="connsiteY2" fmla="*/ 0 h 61339"/>
                  <a:gd name="connsiteX3" fmla="*/ 0 w 122609"/>
                  <a:gd name="connsiteY3" fmla="*/ 0 h 61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609" h="61339">
                    <a:moveTo>
                      <a:pt x="0" y="0"/>
                    </a:moveTo>
                    <a:lnTo>
                      <a:pt x="61305" y="61340"/>
                    </a:lnTo>
                    <a:lnTo>
                      <a:pt x="12261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5F5">
                  <a:alpha val="65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ihandform: Form 58">
                <a:extLst>
                  <a:ext uri="{FF2B5EF4-FFF2-40B4-BE49-F238E27FC236}">
                    <a16:creationId xmlns:a16="http://schemas.microsoft.com/office/drawing/2014/main" id="{6042B830-5A36-923A-3EA2-D353DE9598B7}"/>
                  </a:ext>
                </a:extLst>
              </p:cNvPr>
              <p:cNvSpPr/>
              <p:nvPr/>
            </p:nvSpPr>
            <p:spPr>
              <a:xfrm>
                <a:off x="10246830" y="1131878"/>
                <a:ext cx="122609" cy="245289"/>
              </a:xfrm>
              <a:custGeom>
                <a:avLst/>
                <a:gdLst>
                  <a:gd name="connsiteX0" fmla="*/ 0 w 122609"/>
                  <a:gd name="connsiteY0" fmla="*/ 122680 h 245289"/>
                  <a:gd name="connsiteX1" fmla="*/ 61305 w 122609"/>
                  <a:gd name="connsiteY1" fmla="*/ 61340 h 245289"/>
                  <a:gd name="connsiteX2" fmla="*/ 122610 w 122609"/>
                  <a:gd name="connsiteY2" fmla="*/ 0 h 245289"/>
                  <a:gd name="connsiteX3" fmla="*/ 122610 w 122609"/>
                  <a:gd name="connsiteY3" fmla="*/ 122680 h 245289"/>
                  <a:gd name="connsiteX4" fmla="*/ 0 w 122609"/>
                  <a:gd name="connsiteY4" fmla="*/ 245290 h 245289"/>
                  <a:gd name="connsiteX5" fmla="*/ 0 w 122609"/>
                  <a:gd name="connsiteY5" fmla="*/ 122680 h 245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2609" h="245289">
                    <a:moveTo>
                      <a:pt x="0" y="122680"/>
                    </a:moveTo>
                    <a:lnTo>
                      <a:pt x="61305" y="61340"/>
                    </a:lnTo>
                    <a:lnTo>
                      <a:pt x="122610" y="0"/>
                    </a:lnTo>
                    <a:lnTo>
                      <a:pt x="122610" y="122680"/>
                    </a:lnTo>
                    <a:lnTo>
                      <a:pt x="0" y="245290"/>
                    </a:lnTo>
                    <a:lnTo>
                      <a:pt x="0" y="122680"/>
                    </a:lnTo>
                    <a:close/>
                  </a:path>
                </a:pathLst>
              </a:custGeom>
              <a:solidFill>
                <a:srgbClr val="FFF5F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ihandform: Form 59">
                <a:extLst>
                  <a:ext uri="{FF2B5EF4-FFF2-40B4-BE49-F238E27FC236}">
                    <a16:creationId xmlns:a16="http://schemas.microsoft.com/office/drawing/2014/main" id="{EAEA653D-63B0-2CCC-0661-C5FD2958D19A}"/>
                  </a:ext>
                </a:extLst>
              </p:cNvPr>
              <p:cNvSpPr/>
              <p:nvPr/>
            </p:nvSpPr>
            <p:spPr>
              <a:xfrm>
                <a:off x="10308135" y="1131878"/>
                <a:ext cx="61304" cy="61339"/>
              </a:xfrm>
              <a:custGeom>
                <a:avLst/>
                <a:gdLst>
                  <a:gd name="connsiteX0" fmla="*/ 61305 w 61304"/>
                  <a:gd name="connsiteY0" fmla="*/ 0 h 61339"/>
                  <a:gd name="connsiteX1" fmla="*/ 0 w 61304"/>
                  <a:gd name="connsiteY1" fmla="*/ 61340 h 61339"/>
                  <a:gd name="connsiteX2" fmla="*/ 61305 w 61304"/>
                  <a:gd name="connsiteY2" fmla="*/ 0 h 61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04" h="61339">
                    <a:moveTo>
                      <a:pt x="61305" y="0"/>
                    </a:moveTo>
                    <a:lnTo>
                      <a:pt x="0" y="61340"/>
                    </a:lnTo>
                    <a:lnTo>
                      <a:pt x="61305" y="0"/>
                    </a:lnTo>
                    <a:close/>
                  </a:path>
                </a:pathLst>
              </a:custGeom>
              <a:solidFill>
                <a:srgbClr val="FFF5F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C10EACA-86A5-8B3D-8C49-B27A99C57138}"/>
              </a:ext>
            </a:extLst>
          </p:cNvPr>
          <p:cNvSpPr>
            <a:spLocks noGrp="1"/>
          </p:cNvSpPr>
          <p:nvPr>
            <p:ph type="dt" sz="half" idx="2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95018E5-A3AB-4933-92D0-20020949FCDC}" type="datetime1">
              <a:rPr lang="de-DE" smtClean="0"/>
              <a:t>16.04.2024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1840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hart + bright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3">
            <a:extLst>
              <a:ext uri="{FF2B5EF4-FFF2-40B4-BE49-F238E27FC236}">
                <a16:creationId xmlns:a16="http://schemas.microsoft.com/office/drawing/2014/main" id="{6168A5B2-A2D0-4934-F0E0-3141053E309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 vert="horz" wrap="square" lIns="0" tIns="3024000" rIns="0" bIns="0" rtlCol="0" anchor="ctr" anchorCtr="0">
            <a:noAutofit/>
          </a:bodyPr>
          <a:lstStyle>
            <a:lvl1pPr algn="ctr">
              <a:spcBef>
                <a:spcPts val="0"/>
              </a:spcBef>
              <a:defRPr lang="de-DE" sz="15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r>
              <a:rPr lang="de-DE"/>
              <a:t>Optional passendes helles Bild wählen, </a:t>
            </a:r>
            <a:br>
              <a:rPr lang="de-DE"/>
            </a:br>
            <a:r>
              <a:rPr lang="de-DE"/>
              <a:t>aktuelles Bild so belassen oder Bildplatzhalter ganz löschen</a:t>
            </a:r>
            <a:br>
              <a:rPr lang="de-DE"/>
            </a:br>
            <a:r>
              <a:rPr lang="de-DE"/>
              <a:t>(Diese Info wird im Präsentationsmodus nicht gezeigt)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0" y="3860800"/>
            <a:ext cx="11328400" cy="245452"/>
          </a:xfrm>
        </p:spPr>
        <p:txBody>
          <a:bodyPr/>
          <a:lstStyle>
            <a:lvl1pPr algn="ctr">
              <a:lnSpc>
                <a:spcPts val="2100"/>
              </a:lnSpc>
              <a:defRPr sz="1500">
                <a:solidFill>
                  <a:schemeClr val="tx2"/>
                </a:solidFill>
              </a:defRPr>
            </a:lvl1pPr>
            <a:lvl2pPr>
              <a:lnSpc>
                <a:spcPts val="2100"/>
              </a:lnSpc>
              <a:defRPr>
                <a:solidFill>
                  <a:schemeClr val="bg1"/>
                </a:solidFill>
              </a:defRPr>
            </a:lvl2pPr>
            <a:lvl3pPr marL="179384" indent="0">
              <a:lnSpc>
                <a:spcPts val="2100"/>
              </a:lnSpc>
              <a:buNone/>
              <a:defRPr/>
            </a:lvl3pPr>
            <a:lvl4pPr>
              <a:lnSpc>
                <a:spcPts val="2100"/>
              </a:lnSpc>
              <a:defRPr/>
            </a:lvl4pPr>
            <a:lvl5pPr>
              <a:lnSpc>
                <a:spcPts val="21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360EAAAB-A774-4B4E-9BA4-395F8E333E24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431798" y="2562776"/>
            <a:ext cx="11328401" cy="1107996"/>
          </a:xfrm>
        </p:spPr>
        <p:txBody>
          <a:bodyPr/>
          <a:lstStyle>
            <a:lvl1pPr algn="ctr">
              <a:defRPr sz="4000">
                <a:solidFill>
                  <a:schemeClr val="tx2"/>
                </a:solidFill>
              </a:defRPr>
            </a:lvl1pPr>
          </a:lstStyle>
          <a:p>
            <a:r>
              <a:rPr lang="de-DE"/>
              <a:t>Kapitelbezeichnung, maximal zweizeilig </a:t>
            </a:r>
            <a:br>
              <a:rPr lang="de-DE"/>
            </a:br>
            <a:r>
              <a:rPr lang="de-DE"/>
              <a:t>– auf hellerem Bild</a:t>
            </a:r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199DFCD8-8C45-BFEB-5C74-616710E0018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pc="6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/>
              <a:t>EU Dialogue 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FF0C6246-473B-7E7A-55CC-83597B548F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162356" y="265671"/>
            <a:ext cx="270313" cy="12311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fld id="{9D7229EA-5F83-42CD-9073-194554006193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77F31FCF-F66A-1BB6-D791-ED426D919DBB}"/>
              </a:ext>
            </a:extLst>
          </p:cNvPr>
          <p:cNvSpPr/>
          <p:nvPr userDrawn="1"/>
        </p:nvSpPr>
        <p:spPr>
          <a:xfrm>
            <a:off x="10560496" y="66676"/>
            <a:ext cx="1440160" cy="487362"/>
          </a:xfrm>
          <a:prstGeom prst="rect">
            <a:avLst/>
          </a:prstGeom>
          <a:noFill/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C10EACA-86A5-8B3D-8C49-B27A99C57138}"/>
              </a:ext>
            </a:extLst>
          </p:cNvPr>
          <p:cNvSpPr>
            <a:spLocks noGrp="1"/>
          </p:cNvSpPr>
          <p:nvPr>
            <p:ph type="dt" sz="half" idx="2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D5D9808-AE34-41D9-85F4-D91FA78C6776}" type="datetime1">
              <a:rPr lang="de-DE" smtClean="0"/>
              <a:t>16.04.2024</a:t>
            </a:fld>
            <a:endParaRPr lang="de-DE"/>
          </a:p>
        </p:txBody>
      </p:sp>
      <p:sp>
        <p:nvSpPr>
          <p:cNvPr id="6" name="Bildplatzhalter 11">
            <a:extLst>
              <a:ext uri="{FF2B5EF4-FFF2-40B4-BE49-F238E27FC236}">
                <a16:creationId xmlns:a16="http://schemas.microsoft.com/office/drawing/2014/main" id="{C3349DE2-C105-C97D-41F1-C5336C69015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705412" y="140026"/>
            <a:ext cx="1054800" cy="367200"/>
          </a:xfrm>
          <a:blipFill>
            <a:blip r:embed="rId3"/>
            <a:stretch>
              <a:fillRect/>
            </a:stretch>
          </a:blipFill>
        </p:spPr>
        <p:txBody>
          <a:bodyPr anchor="ctr" anchorCtr="0"/>
          <a:lstStyle>
            <a:lvl1pPr algn="ctr">
              <a:defRPr sz="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834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hart + dark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3">
            <a:extLst>
              <a:ext uri="{FF2B5EF4-FFF2-40B4-BE49-F238E27FC236}">
                <a16:creationId xmlns:a16="http://schemas.microsoft.com/office/drawing/2014/main" id="{6168A5B2-A2D0-4934-F0E0-3141053E309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 vert="horz" wrap="square" lIns="0" tIns="3024000" rIns="0" bIns="0" rtlCol="0" anchor="ctr" anchorCtr="0">
            <a:noAutofit/>
          </a:bodyPr>
          <a:lstStyle>
            <a:lvl1pPr algn="ctr">
              <a:spcBef>
                <a:spcPts val="0"/>
              </a:spcBef>
              <a:defRPr lang="de-DE" sz="15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0" y="3860800"/>
            <a:ext cx="11328400" cy="245452"/>
          </a:xfrm>
        </p:spPr>
        <p:txBody>
          <a:bodyPr/>
          <a:lstStyle>
            <a:lvl1pPr algn="ctr">
              <a:lnSpc>
                <a:spcPts val="2100"/>
              </a:lnSpc>
              <a:defRPr sz="1500">
                <a:solidFill>
                  <a:schemeClr val="bg1"/>
                </a:solidFill>
              </a:defRPr>
            </a:lvl1pPr>
            <a:lvl2pPr>
              <a:lnSpc>
                <a:spcPts val="2100"/>
              </a:lnSpc>
              <a:defRPr>
                <a:solidFill>
                  <a:schemeClr val="bg1"/>
                </a:solidFill>
              </a:defRPr>
            </a:lvl2pPr>
            <a:lvl3pPr marL="179384" indent="0">
              <a:lnSpc>
                <a:spcPts val="2100"/>
              </a:lnSpc>
              <a:buNone/>
              <a:defRPr/>
            </a:lvl3pPr>
            <a:lvl4pPr>
              <a:lnSpc>
                <a:spcPts val="2100"/>
              </a:lnSpc>
              <a:defRPr/>
            </a:lvl4pPr>
            <a:lvl5pPr>
              <a:lnSpc>
                <a:spcPts val="21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360EAAAB-A774-4B4E-9BA4-395F8E333E24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431798" y="2562776"/>
            <a:ext cx="11328401" cy="1107996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de-DE"/>
              <a:t>Kapitelbezeichnung, maximal zweizeilig</a:t>
            </a:r>
            <a:br>
              <a:rPr lang="de-DE"/>
            </a:br>
            <a:r>
              <a:rPr lang="de-DE"/>
              <a:t>– auf dunklem Hintergrund</a:t>
            </a:r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199DFCD8-8C45-BFEB-5C74-616710E0018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pc="6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/>
              <a:t>EU Dialogue 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FF0C6246-473B-7E7A-55CC-83597B548F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162356" y="265671"/>
            <a:ext cx="270313" cy="12311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fld id="{9D7229EA-5F83-42CD-9073-194554006193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77F31FCF-F66A-1BB6-D791-ED426D919DBB}"/>
              </a:ext>
            </a:extLst>
          </p:cNvPr>
          <p:cNvSpPr/>
          <p:nvPr userDrawn="1"/>
        </p:nvSpPr>
        <p:spPr>
          <a:xfrm>
            <a:off x="10560496" y="66676"/>
            <a:ext cx="1440160" cy="487362"/>
          </a:xfrm>
          <a:prstGeom prst="rect">
            <a:avLst/>
          </a:prstGeom>
          <a:noFill/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C10EACA-86A5-8B3D-8C49-B27A99C57138}"/>
              </a:ext>
            </a:extLst>
          </p:cNvPr>
          <p:cNvSpPr>
            <a:spLocks noGrp="1"/>
          </p:cNvSpPr>
          <p:nvPr>
            <p:ph type="dt" sz="half" idx="2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A3C138-2613-4631-A663-EA25201B26C6}" type="datetime1">
              <a:rPr lang="de-DE" smtClean="0"/>
              <a:t>16.04.2024</a:t>
            </a:fld>
            <a:endParaRPr lang="de-DE"/>
          </a:p>
        </p:txBody>
      </p:sp>
      <p:sp>
        <p:nvSpPr>
          <p:cNvPr id="10" name="Bildplatzhalter 11">
            <a:extLst>
              <a:ext uri="{FF2B5EF4-FFF2-40B4-BE49-F238E27FC236}">
                <a16:creationId xmlns:a16="http://schemas.microsoft.com/office/drawing/2014/main" id="{A1FCA146-8727-0FAE-B2C5-9AC4B3E794D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705412" y="140026"/>
            <a:ext cx="1054800" cy="367200"/>
          </a:xfrm>
          <a:blipFill>
            <a:blip r:embed="rId3"/>
            <a:stretch>
              <a:fillRect/>
            </a:stretch>
          </a:blipFill>
        </p:spPr>
        <p:txBody>
          <a:bodyPr anchor="ctr" anchorCtr="0"/>
          <a:lstStyle>
            <a:lvl1pPr algn="ctr">
              <a:defRPr sz="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066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x text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0" y="1843200"/>
            <a:ext cx="5376333" cy="1615229"/>
          </a:xfr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de-DE" dirty="0"/>
            </a:lvl1pPr>
            <a:lvl2pPr>
              <a:defRPr lang="de-DE" dirty="0"/>
            </a:lvl2pPr>
            <a:lvl3pPr>
              <a:defRPr lang="de-DE" dirty="0"/>
            </a:lvl3pPr>
            <a:lvl4pPr>
              <a:defRPr lang="de-DE" dirty="0"/>
            </a:lvl4pPr>
            <a:lvl5pPr>
              <a:defRPr lang="en-US" dirty="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F5C6712-FA00-4032-A8BC-20C51BD395D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83871" y="1843200"/>
            <a:ext cx="5376333" cy="1615229"/>
          </a:xfr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de-DE" dirty="0"/>
            </a:lvl1pPr>
            <a:lvl2pPr>
              <a:defRPr lang="de-DE" dirty="0"/>
            </a:lvl2pPr>
            <a:lvl3pPr>
              <a:defRPr lang="de-DE" dirty="0"/>
            </a:lvl3pPr>
            <a:lvl4pPr>
              <a:defRPr lang="de-DE" dirty="0"/>
            </a:lvl4pPr>
            <a:lvl5pPr>
              <a:defRPr lang="en-US" dirty="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cxnSp>
        <p:nvCxnSpPr>
          <p:cNvPr id="121" name="Gerader Verbinder 120">
            <a:extLst>
              <a:ext uri="{FF2B5EF4-FFF2-40B4-BE49-F238E27FC236}">
                <a16:creationId xmlns:a16="http://schemas.microsoft.com/office/drawing/2014/main" id="{61840CD2-2DB9-47D8-A1F3-A2D9B58018CF}"/>
              </a:ext>
            </a:extLst>
          </p:cNvPr>
          <p:cNvCxnSpPr/>
          <p:nvPr userDrawn="1"/>
        </p:nvCxnSpPr>
        <p:spPr>
          <a:xfrm>
            <a:off x="11307763" y="6611442"/>
            <a:ext cx="0" cy="160971"/>
          </a:xfrm>
          <a:prstGeom prst="line">
            <a:avLst/>
          </a:prstGeom>
          <a:ln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platzhalter 3">
            <a:extLst>
              <a:ext uri="{FF2B5EF4-FFF2-40B4-BE49-F238E27FC236}">
                <a16:creationId xmlns:a16="http://schemas.microsoft.com/office/drawing/2014/main" id="{2AB1CD65-2B69-4BEC-BBF7-0F2C8E17BA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371" y="6404400"/>
            <a:ext cx="11328400" cy="123111"/>
          </a:xfrm>
        </p:spPr>
        <p:txBody>
          <a:bodyPr vert="horz" lIns="0" tIns="0" rIns="0" bIns="0" rtlCol="0" anchor="b" anchorCtr="0">
            <a:spAutoFit/>
          </a:bodyPr>
          <a:lstStyle>
            <a:lvl1pPr>
              <a:defRPr lang="de-DE" sz="800" dirty="0">
                <a:solidFill>
                  <a:schemeClr val="accent5"/>
                </a:solidFill>
                <a:latin typeface="+mj-lt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de-DE"/>
              <a:t>Quelle/Fußnote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0D9019-BA43-427F-877E-7D989E6F8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F3393EF-9E69-2E92-E9E0-2A6F414D5D2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/>
              <a:t>EU Dialogue 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97A39AA-C444-4CC0-1B0A-D9356DFA0D3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0162356" y="265671"/>
            <a:ext cx="270313" cy="123111"/>
          </a:xfrm>
          <a:prstGeom prst="rect">
            <a:avLst/>
          </a:prstGeom>
        </p:spPr>
        <p:txBody>
          <a:bodyPr/>
          <a:lstStyle/>
          <a:p>
            <a:fld id="{9D7229EA-5F83-42CD-9073-194554006193}" type="slidenum">
              <a:rPr lang="de-DE" smtClean="0"/>
              <a:pPr/>
              <a:t>‹#›</a:t>
            </a:fld>
            <a:endParaRPr lang="de-DE"/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23D7D94D-7C56-5BB3-FC5C-6DE9413AF85E}"/>
              </a:ext>
            </a:extLst>
          </p:cNvPr>
          <p:cNvCxnSpPr/>
          <p:nvPr userDrawn="1"/>
        </p:nvCxnSpPr>
        <p:spPr>
          <a:xfrm>
            <a:off x="431800" y="623094"/>
            <a:ext cx="11328400" cy="0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3B26879-C859-C124-A9F2-9E96835E358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0CCA5E4E-5FD7-47AD-8253-3B9E75275109}" type="datetime1">
              <a:rPr lang="de-DE" smtClean="0"/>
              <a:t>16.04.2024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5763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x text / 2 x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0" y="5044657"/>
            <a:ext cx="5376333" cy="912301"/>
          </a:xfr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de-DE" dirty="0"/>
            </a:lvl1pPr>
            <a:lvl2pPr>
              <a:defRPr lang="de-DE" dirty="0"/>
            </a:lvl2pPr>
            <a:lvl3pPr>
              <a:defRPr lang="de-DE" dirty="0"/>
            </a:lvl3pPr>
            <a:lvl4pPr>
              <a:defRPr lang="de-DE" dirty="0"/>
            </a:lvl4pPr>
            <a:lvl5pPr>
              <a:defRPr lang="en-US" dirty="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F5C6712-FA00-4032-A8BC-20C51BD395D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83871" y="5044657"/>
            <a:ext cx="5375899" cy="912301"/>
          </a:xfr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de-DE" dirty="0"/>
            </a:lvl1pPr>
            <a:lvl2pPr>
              <a:defRPr lang="de-DE" dirty="0"/>
            </a:lvl2pPr>
            <a:lvl3pPr>
              <a:defRPr lang="de-DE" dirty="0"/>
            </a:lvl3pPr>
            <a:lvl4pPr>
              <a:defRPr lang="de-DE" dirty="0"/>
            </a:lvl4pPr>
            <a:lvl5pPr>
              <a:defRPr lang="en-US" dirty="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cxnSp>
        <p:nvCxnSpPr>
          <p:cNvPr id="121" name="Gerader Verbinder 120">
            <a:extLst>
              <a:ext uri="{FF2B5EF4-FFF2-40B4-BE49-F238E27FC236}">
                <a16:creationId xmlns:a16="http://schemas.microsoft.com/office/drawing/2014/main" id="{61840CD2-2DB9-47D8-A1F3-A2D9B58018CF}"/>
              </a:ext>
            </a:extLst>
          </p:cNvPr>
          <p:cNvCxnSpPr/>
          <p:nvPr userDrawn="1"/>
        </p:nvCxnSpPr>
        <p:spPr>
          <a:xfrm>
            <a:off x="11307763" y="6611442"/>
            <a:ext cx="0" cy="160971"/>
          </a:xfrm>
          <a:prstGeom prst="line">
            <a:avLst/>
          </a:prstGeom>
          <a:ln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Bildplatzhalter 91">
            <a:extLst>
              <a:ext uri="{FF2B5EF4-FFF2-40B4-BE49-F238E27FC236}">
                <a16:creationId xmlns:a16="http://schemas.microsoft.com/office/drawing/2014/main" id="{C5C510D2-7A85-444F-B560-7667A30A2F7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31800" y="1844674"/>
            <a:ext cx="5376337" cy="3024315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6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endParaRPr lang="de-DE"/>
          </a:p>
        </p:txBody>
      </p:sp>
      <p:sp>
        <p:nvSpPr>
          <p:cNvPr id="15" name="Bildplatzhalter 91">
            <a:extLst>
              <a:ext uri="{FF2B5EF4-FFF2-40B4-BE49-F238E27FC236}">
                <a16:creationId xmlns:a16="http://schemas.microsoft.com/office/drawing/2014/main" id="{499E91FF-6BCB-4AF2-A6DE-B7854D14EE9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383338" y="1844675"/>
            <a:ext cx="5376861" cy="3024314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6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endParaRPr lang="de-DE"/>
          </a:p>
        </p:txBody>
      </p:sp>
      <p:sp>
        <p:nvSpPr>
          <p:cNvPr id="19" name="Textplatzhalter 3">
            <a:extLst>
              <a:ext uri="{FF2B5EF4-FFF2-40B4-BE49-F238E27FC236}">
                <a16:creationId xmlns:a16="http://schemas.microsoft.com/office/drawing/2014/main" id="{79937F53-E787-474F-9CFB-AE6C6900030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371" y="6404400"/>
            <a:ext cx="11328400" cy="123111"/>
          </a:xfrm>
        </p:spPr>
        <p:txBody>
          <a:bodyPr vert="horz" lIns="0" tIns="0" rIns="0" bIns="0" rtlCol="0" anchor="b" anchorCtr="0">
            <a:spAutoFit/>
          </a:bodyPr>
          <a:lstStyle>
            <a:lvl1pPr>
              <a:defRPr lang="de-DE" sz="800" dirty="0">
                <a:solidFill>
                  <a:schemeClr val="accent5"/>
                </a:solidFill>
                <a:latin typeface="+mj-lt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de-DE"/>
              <a:t>Quelle/Fußnote</a:t>
            </a:r>
          </a:p>
        </p:txBody>
      </p:sp>
      <p:sp>
        <p:nvSpPr>
          <p:cNvPr id="20" name="Textplatzhalter 5"/>
          <p:cNvSpPr>
            <a:spLocks noGrp="1"/>
          </p:cNvSpPr>
          <p:nvPr>
            <p:ph type="body" sz="quarter" idx="22" hasCustomPrompt="1"/>
          </p:nvPr>
        </p:nvSpPr>
        <p:spPr>
          <a:xfrm rot="16200000">
            <a:off x="4311469" y="3100976"/>
            <a:ext cx="2752966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22" name="Textplatzhalter 5"/>
          <p:cNvSpPr>
            <a:spLocks noGrp="1"/>
          </p:cNvSpPr>
          <p:nvPr>
            <p:ph type="body" sz="quarter" idx="23" hasCustomPrompt="1"/>
          </p:nvPr>
        </p:nvSpPr>
        <p:spPr>
          <a:xfrm rot="16200000">
            <a:off x="9785780" y="3100976"/>
            <a:ext cx="2752966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4A10E09-39F2-4F8C-9425-F01F1B9C9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7C154F4-75C0-037F-6E8C-3F21CF39E199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de-DE"/>
              <a:t>EU Dialogue 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BFEF740-6944-B753-03E5-BEFEAC09EF4E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10162356" y="265671"/>
            <a:ext cx="270313" cy="123111"/>
          </a:xfrm>
          <a:prstGeom prst="rect">
            <a:avLst/>
          </a:prstGeom>
        </p:spPr>
        <p:txBody>
          <a:bodyPr/>
          <a:lstStyle/>
          <a:p>
            <a:fld id="{9D7229EA-5F83-42CD-9073-194554006193}" type="slidenum">
              <a:rPr lang="de-DE" smtClean="0"/>
              <a:pPr/>
              <a:t>‹#›</a:t>
            </a:fld>
            <a:endParaRPr lang="de-DE"/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D1B6E762-458A-92C0-946E-369E78AC18FA}"/>
              </a:ext>
            </a:extLst>
          </p:cNvPr>
          <p:cNvCxnSpPr/>
          <p:nvPr userDrawn="1"/>
        </p:nvCxnSpPr>
        <p:spPr>
          <a:xfrm>
            <a:off x="431800" y="623094"/>
            <a:ext cx="11328400" cy="0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CFBF088-DA6F-A757-8420-B1C3826B5EE3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E5797F04-A833-446A-B03E-FD5374F6434D}" type="datetime1">
              <a:rPr lang="de-DE" smtClean="0"/>
              <a:t>16.04.2024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5877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3x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0" y="1843200"/>
            <a:ext cx="3530600" cy="1567289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de-DE" dirty="0"/>
            </a:lvl1pPr>
            <a:lvl2pPr>
              <a:defRPr lang="de-DE" dirty="0"/>
            </a:lvl2pPr>
            <a:lvl3pPr>
              <a:defRPr lang="de-DE" dirty="0"/>
            </a:lvl3pPr>
            <a:lvl4pPr>
              <a:defRPr lang="de-DE" dirty="0"/>
            </a:lvl4pPr>
            <a:lvl5pPr>
              <a:defRPr lang="en-US" dirty="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F5C6712-FA00-4032-A8BC-20C51BD395D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30701" y="1843200"/>
            <a:ext cx="3530600" cy="1567289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de-DE" dirty="0"/>
            </a:lvl1pPr>
            <a:lvl2pPr>
              <a:defRPr lang="de-DE" dirty="0"/>
            </a:lvl2pPr>
            <a:lvl3pPr>
              <a:defRPr lang="de-DE" dirty="0"/>
            </a:lvl3pPr>
            <a:lvl4pPr>
              <a:defRPr lang="de-DE" dirty="0"/>
            </a:lvl4pPr>
            <a:lvl5pPr>
              <a:defRPr lang="en-US" dirty="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D0CAA49-4F6D-4661-95D4-F7071AB35041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229605" y="1843200"/>
            <a:ext cx="3530599" cy="1567289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de-DE" dirty="0"/>
            </a:lvl1pPr>
            <a:lvl2pPr>
              <a:defRPr lang="de-DE" dirty="0"/>
            </a:lvl2pPr>
            <a:lvl3pPr>
              <a:defRPr lang="de-DE" dirty="0"/>
            </a:lvl3pPr>
            <a:lvl4pPr>
              <a:defRPr lang="de-DE" dirty="0"/>
            </a:lvl4pPr>
            <a:lvl5pPr>
              <a:defRPr lang="en-US" dirty="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cxnSp>
        <p:nvCxnSpPr>
          <p:cNvPr id="89" name="Gerader Verbinder 88">
            <a:extLst>
              <a:ext uri="{FF2B5EF4-FFF2-40B4-BE49-F238E27FC236}">
                <a16:creationId xmlns:a16="http://schemas.microsoft.com/office/drawing/2014/main" id="{B2D20887-71F5-4872-9D9E-E344387892A0}"/>
              </a:ext>
            </a:extLst>
          </p:cNvPr>
          <p:cNvCxnSpPr/>
          <p:nvPr userDrawn="1"/>
        </p:nvCxnSpPr>
        <p:spPr>
          <a:xfrm>
            <a:off x="11307763" y="6611442"/>
            <a:ext cx="0" cy="160971"/>
          </a:xfrm>
          <a:prstGeom prst="line">
            <a:avLst/>
          </a:prstGeom>
          <a:ln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platzhalter 3">
            <a:extLst>
              <a:ext uri="{FF2B5EF4-FFF2-40B4-BE49-F238E27FC236}">
                <a16:creationId xmlns:a16="http://schemas.microsoft.com/office/drawing/2014/main" id="{667DEC15-C73E-4D60-8277-88351C6BC93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371" y="6404400"/>
            <a:ext cx="11328400" cy="123111"/>
          </a:xfrm>
        </p:spPr>
        <p:txBody>
          <a:bodyPr vert="horz" lIns="0" tIns="0" rIns="0" bIns="0" rtlCol="0" anchor="b" anchorCtr="0">
            <a:spAutoFit/>
          </a:bodyPr>
          <a:lstStyle>
            <a:lvl1pPr>
              <a:defRPr lang="de-DE" sz="800" dirty="0">
                <a:solidFill>
                  <a:schemeClr val="accent5"/>
                </a:solidFill>
                <a:latin typeface="+mj-lt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de-DE"/>
              <a:t>Quelle/Fußnote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B26C91F4-D3F1-404B-8E19-4F487DE90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ADC3637-8489-8D36-E3AF-B4C9351684B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EU Dialogue 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03BFE4B-B8D6-5FE2-B91E-50109C7EB0A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0162356" y="265671"/>
            <a:ext cx="270313" cy="123111"/>
          </a:xfrm>
          <a:prstGeom prst="rect">
            <a:avLst/>
          </a:prstGeom>
        </p:spPr>
        <p:txBody>
          <a:bodyPr/>
          <a:lstStyle/>
          <a:p>
            <a:fld id="{9D7229EA-5F83-42CD-9073-194554006193}" type="slidenum">
              <a:rPr lang="de-DE" smtClean="0"/>
              <a:pPr/>
              <a:t>‹#›</a:t>
            </a:fld>
            <a:endParaRPr lang="de-DE"/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3266A3F6-1E94-61C3-7A40-432F74E79135}"/>
              </a:ext>
            </a:extLst>
          </p:cNvPr>
          <p:cNvCxnSpPr/>
          <p:nvPr userDrawn="1"/>
        </p:nvCxnSpPr>
        <p:spPr>
          <a:xfrm>
            <a:off x="431800" y="623094"/>
            <a:ext cx="11328400" cy="0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3F860BD-B523-259B-C8DB-5AC871DB291E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56ABE9E8-FDB4-4018-86D3-31593E02FDB5}" type="datetime1">
              <a:rPr lang="de-DE" smtClean="0"/>
              <a:t>16.04.2024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5053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3x text / 3 x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371" y="4005805"/>
            <a:ext cx="3530600" cy="1567289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de-DE" dirty="0"/>
            </a:lvl1pPr>
            <a:lvl2pPr>
              <a:defRPr lang="de-DE" dirty="0"/>
            </a:lvl2pPr>
            <a:lvl3pPr>
              <a:defRPr lang="de-DE" dirty="0"/>
            </a:lvl3pPr>
            <a:lvl4pPr>
              <a:defRPr lang="de-DE" dirty="0"/>
            </a:lvl4pPr>
            <a:lvl5pPr>
              <a:defRPr lang="en-US" dirty="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F5C6712-FA00-4032-A8BC-20C51BD395D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30272" y="4005805"/>
            <a:ext cx="3530600" cy="1567289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de-DE" dirty="0"/>
            </a:lvl1pPr>
            <a:lvl2pPr>
              <a:defRPr lang="de-DE" dirty="0"/>
            </a:lvl2pPr>
            <a:lvl3pPr>
              <a:defRPr lang="de-DE" dirty="0"/>
            </a:lvl3pPr>
            <a:lvl4pPr>
              <a:defRPr lang="de-DE" dirty="0"/>
            </a:lvl4pPr>
            <a:lvl5pPr>
              <a:defRPr lang="en-US" dirty="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D0CAA49-4F6D-4661-95D4-F7071AB35041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229172" y="4005805"/>
            <a:ext cx="3530600" cy="1567289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de-DE" dirty="0"/>
            </a:lvl1pPr>
            <a:lvl2pPr>
              <a:defRPr lang="de-DE" dirty="0"/>
            </a:lvl2pPr>
            <a:lvl3pPr>
              <a:defRPr lang="de-DE" dirty="0"/>
            </a:lvl3pPr>
            <a:lvl4pPr>
              <a:defRPr lang="de-DE" dirty="0"/>
            </a:lvl4pPr>
            <a:lvl5pPr>
              <a:defRPr lang="en-US" dirty="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cxnSp>
        <p:nvCxnSpPr>
          <p:cNvPr id="89" name="Gerader Verbinder 88">
            <a:extLst>
              <a:ext uri="{FF2B5EF4-FFF2-40B4-BE49-F238E27FC236}">
                <a16:creationId xmlns:a16="http://schemas.microsoft.com/office/drawing/2014/main" id="{B2D20887-71F5-4872-9D9E-E344387892A0}"/>
              </a:ext>
            </a:extLst>
          </p:cNvPr>
          <p:cNvCxnSpPr/>
          <p:nvPr userDrawn="1"/>
        </p:nvCxnSpPr>
        <p:spPr>
          <a:xfrm>
            <a:off x="11307763" y="6611442"/>
            <a:ext cx="0" cy="160971"/>
          </a:xfrm>
          <a:prstGeom prst="line">
            <a:avLst/>
          </a:prstGeom>
          <a:ln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Bildplatzhalter 91">
            <a:extLst>
              <a:ext uri="{FF2B5EF4-FFF2-40B4-BE49-F238E27FC236}">
                <a16:creationId xmlns:a16="http://schemas.microsoft.com/office/drawing/2014/main" id="{2E23E20F-8E98-4719-AF9A-930B486975B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31800" y="1844675"/>
            <a:ext cx="3532800" cy="1985462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6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endParaRPr lang="de-DE"/>
          </a:p>
        </p:txBody>
      </p:sp>
      <p:sp>
        <p:nvSpPr>
          <p:cNvPr id="95" name="Bildplatzhalter 91">
            <a:extLst>
              <a:ext uri="{FF2B5EF4-FFF2-40B4-BE49-F238E27FC236}">
                <a16:creationId xmlns:a16="http://schemas.microsoft.com/office/drawing/2014/main" id="{EA36EA89-002D-4CFB-85EC-7CEDF6B1686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328501" y="1844675"/>
            <a:ext cx="3532800" cy="1987200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6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endParaRPr lang="de-DE"/>
          </a:p>
        </p:txBody>
      </p:sp>
      <p:sp>
        <p:nvSpPr>
          <p:cNvPr id="96" name="Bildplatzhalter 91">
            <a:extLst>
              <a:ext uri="{FF2B5EF4-FFF2-40B4-BE49-F238E27FC236}">
                <a16:creationId xmlns:a16="http://schemas.microsoft.com/office/drawing/2014/main" id="{5E37083D-6F98-4A4A-9C0E-E5B228AF47D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225203" y="1844675"/>
            <a:ext cx="3532800" cy="1987200"/>
          </a:xfrm>
          <a:noFill/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de-DE" sz="1600" dirty="0">
                <a:solidFill>
                  <a:srgbClr val="FF6767"/>
                </a:solidFill>
                <a:latin typeface="+mj-lt"/>
              </a:defRPr>
            </a:lvl1pPr>
          </a:lstStyle>
          <a:p>
            <a:pPr lvl="0" algn="ctr"/>
            <a:endParaRPr lang="de-DE"/>
          </a:p>
        </p:txBody>
      </p:sp>
      <p:sp>
        <p:nvSpPr>
          <p:cNvPr id="22" name="Textplatzhalter 3">
            <a:extLst>
              <a:ext uri="{FF2B5EF4-FFF2-40B4-BE49-F238E27FC236}">
                <a16:creationId xmlns:a16="http://schemas.microsoft.com/office/drawing/2014/main" id="{CA2B2213-830D-498F-BA95-5D3EB730A7D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371" y="6404400"/>
            <a:ext cx="11328400" cy="123111"/>
          </a:xfrm>
        </p:spPr>
        <p:txBody>
          <a:bodyPr vert="horz" lIns="0" tIns="0" rIns="0" bIns="0" rtlCol="0" anchor="b" anchorCtr="0">
            <a:spAutoFit/>
          </a:bodyPr>
          <a:lstStyle>
            <a:lvl1pPr>
              <a:defRPr lang="de-DE" sz="800" dirty="0">
                <a:solidFill>
                  <a:schemeClr val="accent5"/>
                </a:solidFill>
                <a:latin typeface="+mj-lt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de-DE"/>
              <a:t>Quelle/Fußnote</a:t>
            </a:r>
          </a:p>
        </p:txBody>
      </p:sp>
      <p:sp>
        <p:nvSpPr>
          <p:cNvPr id="23" name="Textplatzhalter 5"/>
          <p:cNvSpPr>
            <a:spLocks noGrp="1"/>
          </p:cNvSpPr>
          <p:nvPr>
            <p:ph type="body" sz="quarter" idx="24" hasCustomPrompt="1"/>
          </p:nvPr>
        </p:nvSpPr>
        <p:spPr>
          <a:xfrm rot="16200000">
            <a:off x="2850817" y="2718094"/>
            <a:ext cx="1987200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24" name="Textplatzhalter 5"/>
          <p:cNvSpPr>
            <a:spLocks noGrp="1"/>
          </p:cNvSpPr>
          <p:nvPr>
            <p:ph type="body" sz="quarter" idx="25" hasCustomPrompt="1"/>
          </p:nvPr>
        </p:nvSpPr>
        <p:spPr>
          <a:xfrm rot="16200000">
            <a:off x="6747519" y="2718093"/>
            <a:ext cx="1987200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25" name="Textplatzhalter 5"/>
          <p:cNvSpPr>
            <a:spLocks noGrp="1"/>
          </p:cNvSpPr>
          <p:nvPr>
            <p:ph type="body" sz="quarter" idx="26" hasCustomPrompt="1"/>
          </p:nvPr>
        </p:nvSpPr>
        <p:spPr>
          <a:xfrm rot="16200000">
            <a:off x="10644220" y="2718093"/>
            <a:ext cx="1987200" cy="240364"/>
          </a:xfrm>
        </p:spPr>
        <p:txBody>
          <a:bodyPr lIns="7200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  <a:effectLst>
                  <a:glow rad="25400">
                    <a:schemeClr val="tx1">
                      <a:alpha val="25000"/>
                    </a:schemeClr>
                  </a:glow>
                </a:effectLst>
              </a:defRPr>
            </a:lvl1pPr>
            <a:lvl2pPr marL="0" indent="0">
              <a:buNone/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de-DE"/>
              <a:t>Quellangabe Bild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659FA86-275A-4224-B6B8-34DC7F136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62952D0-29CB-CD3C-3B0F-53D541C0679E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de-DE"/>
              <a:t>EU Dialogue 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45CE8E7-2809-F216-9562-826138C0E3D9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>
          <a:xfrm>
            <a:off x="10162356" y="265671"/>
            <a:ext cx="270313" cy="123111"/>
          </a:xfrm>
          <a:prstGeom prst="rect">
            <a:avLst/>
          </a:prstGeom>
        </p:spPr>
        <p:txBody>
          <a:bodyPr/>
          <a:lstStyle/>
          <a:p>
            <a:fld id="{9D7229EA-5F83-42CD-9073-194554006193}" type="slidenum">
              <a:rPr lang="de-DE" smtClean="0"/>
              <a:pPr/>
              <a:t>‹#›</a:t>
            </a:fld>
            <a:endParaRPr lang="de-DE"/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C9E6B235-F7E5-72E1-D3BF-1123A44EE1DE}"/>
              </a:ext>
            </a:extLst>
          </p:cNvPr>
          <p:cNvCxnSpPr/>
          <p:nvPr userDrawn="1"/>
        </p:nvCxnSpPr>
        <p:spPr>
          <a:xfrm>
            <a:off x="431800" y="623094"/>
            <a:ext cx="11328400" cy="0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DA22C41-E942-8F50-3700-2B34EEE363FB}"/>
              </a:ext>
            </a:extLst>
          </p:cNvPr>
          <p:cNvSpPr>
            <a:spLocks noGrp="1"/>
          </p:cNvSpPr>
          <p:nvPr>
            <p:ph type="dt" sz="half" idx="29"/>
          </p:nvPr>
        </p:nvSpPr>
        <p:spPr/>
        <p:txBody>
          <a:bodyPr/>
          <a:lstStyle/>
          <a:p>
            <a:fld id="{9BC2944B-D594-44BA-B794-ABD38BE6883D}" type="datetime1">
              <a:rPr lang="de-DE" smtClean="0"/>
              <a:t>16.04.2024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019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F2EC049-20F6-1BC0-5B3A-14034A18F2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EU Dialogue 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A647878-C5DD-79AA-A4A6-1DFB11FDAE0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162356" y="265671"/>
            <a:ext cx="270313" cy="12311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D7229EA-5F83-42CD-9073-194554006193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FA418476-04EE-9D7E-8E89-AA42CBC5D14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371" y="6404400"/>
            <a:ext cx="11328400" cy="123111"/>
          </a:xfrm>
        </p:spPr>
        <p:txBody>
          <a:bodyPr vert="horz" lIns="0" tIns="0" rIns="0" bIns="0" rtlCol="0" anchor="b" anchorCtr="0">
            <a:spAutoFit/>
          </a:bodyPr>
          <a:lstStyle>
            <a:lvl1pPr>
              <a:defRPr lang="de-DE" sz="800" dirty="0">
                <a:solidFill>
                  <a:schemeClr val="accent5"/>
                </a:solidFill>
                <a:latin typeface="+mj-lt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de-DE"/>
              <a:t>Quelle/Fußnote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52EC89EA-6557-4CF8-613B-3D70D9E8A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CDBE347-413A-05BC-6E9B-93C9A0F47909}"/>
              </a:ext>
            </a:extLst>
          </p:cNvPr>
          <p:cNvSpPr>
            <a:spLocks noGrp="1"/>
          </p:cNvSpPr>
          <p:nvPr>
            <p:ph type="dt" sz="half" idx="28"/>
          </p:nvPr>
        </p:nvSpPr>
        <p:spPr/>
        <p:txBody>
          <a:bodyPr/>
          <a:lstStyle/>
          <a:p>
            <a:fld id="{38362FB4-E0AE-4B57-90AD-62915A55261D}" type="datetime1">
              <a:rPr lang="de-DE" smtClean="0"/>
              <a:t>16.04.2024</a:t>
            </a:fld>
            <a:endParaRPr lang="de-DE"/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6163A2BE-C73D-4139-9E44-C5C581ED134C}"/>
              </a:ext>
            </a:extLst>
          </p:cNvPr>
          <p:cNvCxnSpPr/>
          <p:nvPr userDrawn="1"/>
        </p:nvCxnSpPr>
        <p:spPr>
          <a:xfrm>
            <a:off x="431800" y="623094"/>
            <a:ext cx="11328400" cy="0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4960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0E9B1B30-ACB8-9786-B306-90401940441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212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hart –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3A94A354-9262-41C8-411F-C0AA6A438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2322804"/>
            <a:ext cx="5378400" cy="1107996"/>
          </a:xfrm>
        </p:spPr>
        <p:txBody>
          <a:bodyPr/>
          <a:lstStyle>
            <a:lvl1pPr>
              <a:defRPr sz="4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396D192-9363-018B-1A4A-DB5E6666D4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3860800"/>
            <a:ext cx="5376663" cy="247333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lang="en-US" sz="1500" kern="1200" cap="all" spc="6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de-DE"/>
              <a:t>Name Referent / Kontaktdaten</a:t>
            </a:r>
          </a:p>
        </p:txBody>
      </p:sp>
    </p:spTree>
    <p:extLst>
      <p:ext uri="{BB962C8B-B14F-4D97-AF65-F5344CB8AC3E}">
        <p14:creationId xmlns:p14="http://schemas.microsoft.com/office/powerpoint/2010/main" val="55907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hart – violet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6807FA65-DBD3-B307-FD58-74E888FA8942}"/>
              </a:ext>
            </a:extLst>
          </p:cNvPr>
          <p:cNvSpPr/>
          <p:nvPr userDrawn="1"/>
        </p:nvSpPr>
        <p:spPr>
          <a:xfrm>
            <a:off x="0" y="1"/>
            <a:ext cx="12192000" cy="6858006"/>
          </a:xfrm>
          <a:prstGeom prst="rect">
            <a:avLst/>
          </a:prstGeom>
          <a:solidFill>
            <a:srgbClr val="7100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3A94A354-9262-41C8-411F-C0AA6A438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4414798"/>
            <a:ext cx="11328400" cy="553998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396D192-9363-018B-1A4A-DB5E6666D4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5398796"/>
            <a:ext cx="11324741" cy="247333"/>
          </a:xfrm>
        </p:spPr>
        <p:txBody>
          <a:bodyPr wrap="square" lIns="0" tIns="0" rIns="0" bIns="0">
            <a:spAutoFit/>
          </a:bodyPr>
          <a:lstStyle>
            <a:lvl1pPr marL="0" indent="0" algn="ctr">
              <a:buNone/>
              <a:defRPr lang="en-US" sz="1500" kern="1200" cap="all" spc="6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de-DE"/>
              <a:t>Name Referent / Kontaktdaten</a:t>
            </a:r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4554EF71-53D1-678D-2383-D8DE6D7197C2}"/>
              </a:ext>
            </a:extLst>
          </p:cNvPr>
          <p:cNvGrpSpPr/>
          <p:nvPr userDrawn="1"/>
        </p:nvGrpSpPr>
        <p:grpSpPr>
          <a:xfrm>
            <a:off x="5570426" y="2131276"/>
            <a:ext cx="1051148" cy="788622"/>
            <a:chOff x="10124256" y="1009269"/>
            <a:chExt cx="490368" cy="367898"/>
          </a:xfrm>
        </p:grpSpPr>
        <p:sp>
          <p:nvSpPr>
            <p:cNvPr id="8" name="Freihandform: Form 7">
              <a:extLst>
                <a:ext uri="{FF2B5EF4-FFF2-40B4-BE49-F238E27FC236}">
                  <a16:creationId xmlns:a16="http://schemas.microsoft.com/office/drawing/2014/main" id="{FAF11DB0-EF0C-F9B3-19A3-4CC197AFB3C3}"/>
                </a:ext>
              </a:extLst>
            </p:cNvPr>
            <p:cNvSpPr/>
            <p:nvPr/>
          </p:nvSpPr>
          <p:spPr>
            <a:xfrm>
              <a:off x="10369440" y="1009269"/>
              <a:ext cx="122539" cy="122609"/>
            </a:xfrm>
            <a:custGeom>
              <a:avLst/>
              <a:gdLst>
                <a:gd name="connsiteX0" fmla="*/ 122540 w 122539"/>
                <a:gd name="connsiteY0" fmla="*/ 122610 h 122609"/>
                <a:gd name="connsiteX1" fmla="*/ 122540 w 122539"/>
                <a:gd name="connsiteY1" fmla="*/ 0 h 122609"/>
                <a:gd name="connsiteX2" fmla="*/ 0 w 122539"/>
                <a:gd name="connsiteY2" fmla="*/ 122610 h 122609"/>
                <a:gd name="connsiteX3" fmla="*/ 122540 w 122539"/>
                <a:gd name="connsiteY3" fmla="*/ 122610 h 122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2539" h="122609">
                  <a:moveTo>
                    <a:pt x="122540" y="122610"/>
                  </a:moveTo>
                  <a:lnTo>
                    <a:pt x="122540" y="0"/>
                  </a:lnTo>
                  <a:lnTo>
                    <a:pt x="0" y="122610"/>
                  </a:lnTo>
                  <a:lnTo>
                    <a:pt x="122540" y="122610"/>
                  </a:lnTo>
                  <a:close/>
                </a:path>
              </a:pathLst>
            </a:custGeom>
            <a:solidFill>
              <a:srgbClr val="FFF5F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DD7DA46A-4CC9-B91F-BF58-EC5781597729}"/>
                </a:ext>
              </a:extLst>
            </p:cNvPr>
            <p:cNvSpPr/>
            <p:nvPr/>
          </p:nvSpPr>
          <p:spPr>
            <a:xfrm>
              <a:off x="10246830" y="1009269"/>
              <a:ext cx="122609" cy="122609"/>
            </a:xfrm>
            <a:custGeom>
              <a:avLst/>
              <a:gdLst>
                <a:gd name="connsiteX0" fmla="*/ 0 w 122609"/>
                <a:gd name="connsiteY0" fmla="*/ 0 h 122609"/>
                <a:gd name="connsiteX1" fmla="*/ 0 w 122609"/>
                <a:gd name="connsiteY1" fmla="*/ 122610 h 122609"/>
                <a:gd name="connsiteX2" fmla="*/ 122610 w 122609"/>
                <a:gd name="connsiteY2" fmla="*/ 122610 h 122609"/>
                <a:gd name="connsiteX3" fmla="*/ 0 w 122609"/>
                <a:gd name="connsiteY3" fmla="*/ 0 h 122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2609" h="122609">
                  <a:moveTo>
                    <a:pt x="0" y="0"/>
                  </a:moveTo>
                  <a:lnTo>
                    <a:pt x="0" y="122610"/>
                  </a:lnTo>
                  <a:lnTo>
                    <a:pt x="122610" y="1226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5F5">
                <a:alpha val="4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CD441BE6-5581-4EB7-ACBC-BF2EE4CF8392}"/>
                </a:ext>
              </a:extLst>
            </p:cNvPr>
            <p:cNvSpPr/>
            <p:nvPr/>
          </p:nvSpPr>
          <p:spPr>
            <a:xfrm>
              <a:off x="10369440" y="1131878"/>
              <a:ext cx="245184" cy="122679"/>
            </a:xfrm>
            <a:custGeom>
              <a:avLst/>
              <a:gdLst>
                <a:gd name="connsiteX0" fmla="*/ 122540 w 245184"/>
                <a:gd name="connsiteY0" fmla="*/ 0 h 122679"/>
                <a:gd name="connsiteX1" fmla="*/ 0 w 245184"/>
                <a:gd name="connsiteY1" fmla="*/ 122680 h 122679"/>
                <a:gd name="connsiteX2" fmla="*/ 245185 w 245184"/>
                <a:gd name="connsiteY2" fmla="*/ 122680 h 122679"/>
                <a:gd name="connsiteX3" fmla="*/ 245185 w 245184"/>
                <a:gd name="connsiteY3" fmla="*/ 0 h 122679"/>
                <a:gd name="connsiteX4" fmla="*/ 122540 w 245184"/>
                <a:gd name="connsiteY4" fmla="*/ 0 h 122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5184" h="122679">
                  <a:moveTo>
                    <a:pt x="122540" y="0"/>
                  </a:moveTo>
                  <a:lnTo>
                    <a:pt x="0" y="122680"/>
                  </a:lnTo>
                  <a:lnTo>
                    <a:pt x="245185" y="122680"/>
                  </a:lnTo>
                  <a:lnTo>
                    <a:pt x="245185" y="0"/>
                  </a:lnTo>
                  <a:lnTo>
                    <a:pt x="122540" y="0"/>
                  </a:lnTo>
                  <a:close/>
                </a:path>
              </a:pathLst>
            </a:custGeom>
            <a:solidFill>
              <a:srgbClr val="FFF5F5">
                <a:alpha val="4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ECCF39B5-E307-D9C8-A931-9149822535DE}"/>
                </a:ext>
              </a:extLst>
            </p:cNvPr>
            <p:cNvSpPr/>
            <p:nvPr/>
          </p:nvSpPr>
          <p:spPr>
            <a:xfrm>
              <a:off x="10124256" y="1131878"/>
              <a:ext cx="183879" cy="122679"/>
            </a:xfrm>
            <a:custGeom>
              <a:avLst/>
              <a:gdLst>
                <a:gd name="connsiteX0" fmla="*/ 122575 w 183879"/>
                <a:gd name="connsiteY0" fmla="*/ 0 h 122679"/>
                <a:gd name="connsiteX1" fmla="*/ 0 w 183879"/>
                <a:gd name="connsiteY1" fmla="*/ 0 h 122679"/>
                <a:gd name="connsiteX2" fmla="*/ 0 w 183879"/>
                <a:gd name="connsiteY2" fmla="*/ 122680 h 122679"/>
                <a:gd name="connsiteX3" fmla="*/ 122575 w 183879"/>
                <a:gd name="connsiteY3" fmla="*/ 122680 h 122679"/>
                <a:gd name="connsiteX4" fmla="*/ 183880 w 183879"/>
                <a:gd name="connsiteY4" fmla="*/ 61340 h 122679"/>
                <a:gd name="connsiteX5" fmla="*/ 122575 w 183879"/>
                <a:gd name="connsiteY5" fmla="*/ 0 h 122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3879" h="122679">
                  <a:moveTo>
                    <a:pt x="122575" y="0"/>
                  </a:moveTo>
                  <a:lnTo>
                    <a:pt x="0" y="0"/>
                  </a:lnTo>
                  <a:lnTo>
                    <a:pt x="0" y="122680"/>
                  </a:lnTo>
                  <a:lnTo>
                    <a:pt x="122575" y="122680"/>
                  </a:lnTo>
                  <a:lnTo>
                    <a:pt x="183880" y="61340"/>
                  </a:lnTo>
                  <a:lnTo>
                    <a:pt x="122575" y="0"/>
                  </a:lnTo>
                  <a:close/>
                </a:path>
              </a:pathLst>
            </a:custGeom>
            <a:solidFill>
              <a:srgbClr val="FFF5F5">
                <a:alpha val="40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9978B7C7-DCCB-E68D-E9EE-24685C8D79CD}"/>
                </a:ext>
              </a:extLst>
            </p:cNvPr>
            <p:cNvSpPr/>
            <p:nvPr/>
          </p:nvSpPr>
          <p:spPr>
            <a:xfrm>
              <a:off x="10369440" y="1131878"/>
              <a:ext cx="122539" cy="122679"/>
            </a:xfrm>
            <a:custGeom>
              <a:avLst/>
              <a:gdLst>
                <a:gd name="connsiteX0" fmla="*/ 0 w 122539"/>
                <a:gd name="connsiteY0" fmla="*/ 0 h 122679"/>
                <a:gd name="connsiteX1" fmla="*/ 0 w 122539"/>
                <a:gd name="connsiteY1" fmla="*/ 122680 h 122679"/>
                <a:gd name="connsiteX2" fmla="*/ 122540 w 122539"/>
                <a:gd name="connsiteY2" fmla="*/ 0 h 122679"/>
                <a:gd name="connsiteX3" fmla="*/ 0 w 122539"/>
                <a:gd name="connsiteY3" fmla="*/ 0 h 122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2539" h="122679">
                  <a:moveTo>
                    <a:pt x="0" y="0"/>
                  </a:moveTo>
                  <a:lnTo>
                    <a:pt x="0" y="122680"/>
                  </a:lnTo>
                  <a:lnTo>
                    <a:pt x="12254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5F5">
                <a:alpha val="65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AA723C16-2F21-039F-B91F-34E364EA9C11}"/>
                </a:ext>
              </a:extLst>
            </p:cNvPr>
            <p:cNvSpPr/>
            <p:nvPr/>
          </p:nvSpPr>
          <p:spPr>
            <a:xfrm>
              <a:off x="10246830" y="1131878"/>
              <a:ext cx="122609" cy="61339"/>
            </a:xfrm>
            <a:custGeom>
              <a:avLst/>
              <a:gdLst>
                <a:gd name="connsiteX0" fmla="*/ 0 w 122609"/>
                <a:gd name="connsiteY0" fmla="*/ 0 h 61339"/>
                <a:gd name="connsiteX1" fmla="*/ 61305 w 122609"/>
                <a:gd name="connsiteY1" fmla="*/ 61340 h 61339"/>
                <a:gd name="connsiteX2" fmla="*/ 122610 w 122609"/>
                <a:gd name="connsiteY2" fmla="*/ 0 h 61339"/>
                <a:gd name="connsiteX3" fmla="*/ 0 w 122609"/>
                <a:gd name="connsiteY3" fmla="*/ 0 h 61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2609" h="61339">
                  <a:moveTo>
                    <a:pt x="0" y="0"/>
                  </a:moveTo>
                  <a:lnTo>
                    <a:pt x="61305" y="61340"/>
                  </a:lnTo>
                  <a:lnTo>
                    <a:pt x="1226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5F5">
                <a:alpha val="65000"/>
              </a:srgb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41AB7792-D04E-0413-3D58-6D1497F3B629}"/>
                </a:ext>
              </a:extLst>
            </p:cNvPr>
            <p:cNvSpPr/>
            <p:nvPr/>
          </p:nvSpPr>
          <p:spPr>
            <a:xfrm>
              <a:off x="10246830" y="1131878"/>
              <a:ext cx="122609" cy="245289"/>
            </a:xfrm>
            <a:custGeom>
              <a:avLst/>
              <a:gdLst>
                <a:gd name="connsiteX0" fmla="*/ 0 w 122609"/>
                <a:gd name="connsiteY0" fmla="*/ 122680 h 245289"/>
                <a:gd name="connsiteX1" fmla="*/ 61305 w 122609"/>
                <a:gd name="connsiteY1" fmla="*/ 61340 h 245289"/>
                <a:gd name="connsiteX2" fmla="*/ 122610 w 122609"/>
                <a:gd name="connsiteY2" fmla="*/ 0 h 245289"/>
                <a:gd name="connsiteX3" fmla="*/ 122610 w 122609"/>
                <a:gd name="connsiteY3" fmla="*/ 122680 h 245289"/>
                <a:gd name="connsiteX4" fmla="*/ 0 w 122609"/>
                <a:gd name="connsiteY4" fmla="*/ 245290 h 245289"/>
                <a:gd name="connsiteX5" fmla="*/ 0 w 122609"/>
                <a:gd name="connsiteY5" fmla="*/ 122680 h 245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2609" h="245289">
                  <a:moveTo>
                    <a:pt x="0" y="122680"/>
                  </a:moveTo>
                  <a:lnTo>
                    <a:pt x="61305" y="61340"/>
                  </a:lnTo>
                  <a:lnTo>
                    <a:pt x="122610" y="0"/>
                  </a:lnTo>
                  <a:lnTo>
                    <a:pt x="122610" y="122680"/>
                  </a:lnTo>
                  <a:lnTo>
                    <a:pt x="0" y="245290"/>
                  </a:lnTo>
                  <a:lnTo>
                    <a:pt x="0" y="122680"/>
                  </a:lnTo>
                  <a:close/>
                </a:path>
              </a:pathLst>
            </a:custGeom>
            <a:solidFill>
              <a:srgbClr val="FFF5F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490F1477-38F4-5799-415A-429DCB8A909E}"/>
                </a:ext>
              </a:extLst>
            </p:cNvPr>
            <p:cNvSpPr/>
            <p:nvPr/>
          </p:nvSpPr>
          <p:spPr>
            <a:xfrm>
              <a:off x="10308135" y="1131878"/>
              <a:ext cx="61304" cy="61339"/>
            </a:xfrm>
            <a:custGeom>
              <a:avLst/>
              <a:gdLst>
                <a:gd name="connsiteX0" fmla="*/ 61305 w 61304"/>
                <a:gd name="connsiteY0" fmla="*/ 0 h 61339"/>
                <a:gd name="connsiteX1" fmla="*/ 0 w 61304"/>
                <a:gd name="connsiteY1" fmla="*/ 61340 h 61339"/>
                <a:gd name="connsiteX2" fmla="*/ 61305 w 61304"/>
                <a:gd name="connsiteY2" fmla="*/ 0 h 61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304" h="61339">
                  <a:moveTo>
                    <a:pt x="61305" y="0"/>
                  </a:moveTo>
                  <a:lnTo>
                    <a:pt x="0" y="61340"/>
                  </a:lnTo>
                  <a:lnTo>
                    <a:pt x="61305" y="0"/>
                  </a:lnTo>
                  <a:close/>
                </a:path>
              </a:pathLst>
            </a:custGeom>
            <a:solidFill>
              <a:srgbClr val="FFF5F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79330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3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5" name="Google Shape;25;p23"/>
          <p:cNvSpPr txBox="1"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6" name="Google Shape;26;p23"/>
          <p:cNvSpPr txBox="1">
            <a:spLocks noGrp="1"/>
          </p:cNvSpPr>
          <p:nvPr>
            <p:ph type="body" idx="1"/>
          </p:nvPr>
        </p:nvSpPr>
        <p:spPr>
          <a:xfrm>
            <a:off x="838199" y="1825625"/>
            <a:ext cx="10905699" cy="3881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  <a:defRPr/>
            </a:lvl1pPr>
            <a:lvl2pPr marL="914400" lvl="1" indent="-355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30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Char char="•"/>
              <a:defRPr/>
            </a:lvl4pPr>
            <a:lvl5pPr marL="2286000" lvl="4" indent="-330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7" name="Google Shape;27;p23"/>
          <p:cNvCxnSpPr/>
          <p:nvPr/>
        </p:nvCxnSpPr>
        <p:spPr>
          <a:xfrm flipH="1">
            <a:off x="838199" y="0"/>
            <a:ext cx="1" cy="1276357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19302224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8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48" name="Google Shape;148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50288"/>
            <a:ext cx="12192000" cy="501834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38"/>
          <p:cNvSpPr/>
          <p:nvPr/>
        </p:nvSpPr>
        <p:spPr>
          <a:xfrm>
            <a:off x="0" y="1078174"/>
            <a:ext cx="12192000" cy="2890800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0" name="Google Shape;150;p38" descr="European Commissi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88933" y="258042"/>
            <a:ext cx="1659793" cy="115246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38"/>
          <p:cNvSpPr txBox="1">
            <a:spLocks noGrp="1"/>
          </p:cNvSpPr>
          <p:nvPr>
            <p:ph type="ctrTitle"/>
          </p:nvPr>
        </p:nvSpPr>
        <p:spPr>
          <a:xfrm>
            <a:off x="1071350" y="1992572"/>
            <a:ext cx="10065224" cy="872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2" name="Google Shape;152;p38"/>
          <p:cNvSpPr txBox="1">
            <a:spLocks noGrp="1"/>
          </p:cNvSpPr>
          <p:nvPr>
            <p:ph type="subTitle" idx="1"/>
          </p:nvPr>
        </p:nvSpPr>
        <p:spPr>
          <a:xfrm>
            <a:off x="1071351" y="3067468"/>
            <a:ext cx="10065224" cy="897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 i="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3" name="Google Shape;153;p38"/>
          <p:cNvSpPr txBox="1">
            <a:spLocks noGrp="1"/>
          </p:cNvSpPr>
          <p:nvPr>
            <p:ph type="body" idx="2"/>
          </p:nvPr>
        </p:nvSpPr>
        <p:spPr>
          <a:xfrm>
            <a:off x="6096000" y="5783535"/>
            <a:ext cx="5040313" cy="528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None/>
              <a:defRPr sz="2200" i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4" name="Google Shape;154;p38"/>
          <p:cNvSpPr/>
          <p:nvPr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5" name="Google Shape;155;p38"/>
          <p:cNvCxnSpPr/>
          <p:nvPr/>
        </p:nvCxnSpPr>
        <p:spPr>
          <a:xfrm>
            <a:off x="838200" y="1978925"/>
            <a:ext cx="0" cy="4879075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1948641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9"/>
          <p:cNvSpPr txBox="1">
            <a:spLocks noGrp="1"/>
          </p:cNvSpPr>
          <p:nvPr>
            <p:ph type="sldNum" idx="12"/>
          </p:nvPr>
        </p:nvSpPr>
        <p:spPr>
          <a:xfrm>
            <a:off x="838200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58" name="Google Shape;158;p39"/>
          <p:cNvPicPr preferRelativeResize="0"/>
          <p:nvPr/>
        </p:nvPicPr>
        <p:blipFill rotWithShape="1">
          <a:blip r:embed="rId2">
            <a:alphaModFix/>
          </a:blip>
          <a:srcRect t="4555"/>
          <a:stretch/>
        </p:blipFill>
        <p:spPr>
          <a:xfrm>
            <a:off x="0" y="1078173"/>
            <a:ext cx="12192000" cy="578324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39"/>
          <p:cNvSpPr/>
          <p:nvPr/>
        </p:nvSpPr>
        <p:spPr>
          <a:xfrm>
            <a:off x="5289" y="1078173"/>
            <a:ext cx="12197346" cy="5783239"/>
          </a:xfrm>
          <a:prstGeom prst="rect">
            <a:avLst/>
          </a:prstGeom>
          <a:solidFill>
            <a:srgbClr val="024EA2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39" descr="European Commissi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88933" y="258042"/>
            <a:ext cx="1659793" cy="115246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39"/>
          <p:cNvSpPr txBox="1">
            <a:spLocks noGrp="1"/>
          </p:cNvSpPr>
          <p:nvPr>
            <p:ph type="ctrTitle"/>
          </p:nvPr>
        </p:nvSpPr>
        <p:spPr>
          <a:xfrm>
            <a:off x="1071350" y="1992572"/>
            <a:ext cx="10065224" cy="2149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2" name="Google Shape;162;p39"/>
          <p:cNvSpPr txBox="1">
            <a:spLocks noGrp="1"/>
          </p:cNvSpPr>
          <p:nvPr>
            <p:ph type="subTitle" idx="1"/>
          </p:nvPr>
        </p:nvSpPr>
        <p:spPr>
          <a:xfrm>
            <a:off x="1071351" y="4418049"/>
            <a:ext cx="10065224" cy="897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 i="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3" name="Google Shape;163;p39"/>
          <p:cNvSpPr txBox="1">
            <a:spLocks noGrp="1"/>
          </p:cNvSpPr>
          <p:nvPr>
            <p:ph type="body" idx="2"/>
          </p:nvPr>
        </p:nvSpPr>
        <p:spPr>
          <a:xfrm>
            <a:off x="6096000" y="5557903"/>
            <a:ext cx="5040313" cy="528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None/>
              <a:defRPr sz="2200" i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4" name="Google Shape;164;p39"/>
          <p:cNvSpPr/>
          <p:nvPr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5" name="Google Shape;165;p39"/>
          <p:cNvCxnSpPr/>
          <p:nvPr/>
        </p:nvCxnSpPr>
        <p:spPr>
          <a:xfrm>
            <a:off x="838200" y="1978925"/>
            <a:ext cx="0" cy="4879075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8264206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st slide (option 2)">
  <p:cSld name="Last slide (option 2)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40"/>
          <p:cNvSpPr/>
          <p:nvPr/>
        </p:nvSpPr>
        <p:spPr>
          <a:xfrm>
            <a:off x="0" y="1"/>
            <a:ext cx="12192000" cy="34289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40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69" name="Google Shape;169;p40"/>
          <p:cNvSpPr txBox="1">
            <a:spLocks noGrp="1"/>
          </p:cNvSpPr>
          <p:nvPr>
            <p:ph type="ctrTitle"/>
          </p:nvPr>
        </p:nvSpPr>
        <p:spPr>
          <a:xfrm>
            <a:off x="1077013" y="1122363"/>
            <a:ext cx="10156297" cy="1240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Arial"/>
              <a:buNone/>
              <a:defRPr sz="60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0" name="Google Shape;170;p40"/>
          <p:cNvSpPr txBox="1">
            <a:spLocks noGrp="1"/>
          </p:cNvSpPr>
          <p:nvPr>
            <p:ph type="body" idx="1"/>
          </p:nvPr>
        </p:nvSpPr>
        <p:spPr>
          <a:xfrm>
            <a:off x="838976" y="4175997"/>
            <a:ext cx="10888663" cy="1620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00">
                <a:solidFill>
                  <a:srgbClr val="767676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1" name="Google Shape;171;p40"/>
          <p:cNvCxnSpPr/>
          <p:nvPr/>
        </p:nvCxnSpPr>
        <p:spPr>
          <a:xfrm>
            <a:off x="838200" y="0"/>
            <a:ext cx="0" cy="2362711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915817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and Object">
  <p:cSld name="Content and Object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1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74" name="Google Shape;174;p41"/>
          <p:cNvSpPr txBox="1"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5" name="Google Shape;175;p41"/>
          <p:cNvSpPr txBox="1">
            <a:spLocks noGrp="1"/>
          </p:cNvSpPr>
          <p:nvPr>
            <p:ph type="body" idx="1"/>
          </p:nvPr>
        </p:nvSpPr>
        <p:spPr>
          <a:xfrm>
            <a:off x="838198" y="1825625"/>
            <a:ext cx="5328000" cy="3906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  <a:defRPr/>
            </a:lvl1pPr>
            <a:lvl2pPr marL="914400" lvl="1" indent="-355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30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Char char="•"/>
              <a:defRPr/>
            </a:lvl4pPr>
            <a:lvl5pPr marL="2286000" lvl="4" indent="-330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6" name="Google Shape;176;p41"/>
          <p:cNvSpPr txBox="1">
            <a:spLocks noGrp="1"/>
          </p:cNvSpPr>
          <p:nvPr>
            <p:ph type="body" idx="2"/>
          </p:nvPr>
        </p:nvSpPr>
        <p:spPr>
          <a:xfrm>
            <a:off x="6402250" y="1825625"/>
            <a:ext cx="5328000" cy="3906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7" name="Google Shape;177;p41"/>
          <p:cNvCxnSpPr/>
          <p:nvPr/>
        </p:nvCxnSpPr>
        <p:spPr>
          <a:xfrm flipH="1">
            <a:off x="838199" y="0"/>
            <a:ext cx="1" cy="1276357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419647686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2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80" name="Google Shape;180;p42"/>
          <p:cNvSpPr txBox="1"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181" name="Google Shape;181;p42"/>
          <p:cNvCxnSpPr/>
          <p:nvPr/>
        </p:nvCxnSpPr>
        <p:spPr>
          <a:xfrm flipH="1">
            <a:off x="838199" y="0"/>
            <a:ext cx="1" cy="1276357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4168769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3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7697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image" Target="../media/image2.svg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Relationship Id="rId9" Type="http://schemas.openxmlformats.org/officeDocument/2006/relationships/image" Target="../media/image1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7F66465-950F-E63A-AC67-0C72EE2ED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1B2F6FB-68AA-B415-DC8B-252082A70B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EA1C49F-F92B-1B25-D465-7299C733E0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C77767-1FBE-45F2-A6AA-30E93CE0FA63}" type="datetimeFigureOut">
              <a:rPr lang="fr-BE" smtClean="0"/>
              <a:t>16-04-24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CD1779-704A-C26D-466C-30AD4C4B60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119AEE-6058-9DD2-29F7-3482C71018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ED1FC0-8219-48EC-A5D8-6462E8B92A89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46023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800" y="1125538"/>
            <a:ext cx="11328400" cy="332399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/>
          <a:p>
            <a:endParaRPr lang="de-DE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800" y="1844675"/>
            <a:ext cx="11328400" cy="157254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2356" y="265671"/>
            <a:ext cx="270313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fld id="{9D7229EA-5F83-42CD-9073-194554006193}" type="slidenum">
              <a:rPr lang="de-DE" smtClean="0"/>
              <a:pPr/>
              <a:t>‹#›</a:t>
            </a:fld>
            <a:endParaRPr lang="de-DE"/>
          </a:p>
        </p:txBody>
      </p: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5CFE423A-F7FA-44B7-92B6-2F41A120116E}"/>
              </a:ext>
            </a:extLst>
          </p:cNvPr>
          <p:cNvCxnSpPr/>
          <p:nvPr userDrawn="1"/>
        </p:nvCxnSpPr>
        <p:spPr>
          <a:xfrm>
            <a:off x="11307763" y="6611442"/>
            <a:ext cx="0" cy="160971"/>
          </a:xfrm>
          <a:prstGeom prst="line">
            <a:avLst/>
          </a:prstGeom>
          <a:ln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ußzeilenplatzhalter 32">
            <a:extLst>
              <a:ext uri="{FF2B5EF4-FFF2-40B4-BE49-F238E27FC236}">
                <a16:creationId xmlns:a16="http://schemas.microsoft.com/office/drawing/2014/main" id="{ADC53C0B-2346-538B-296A-FADAD8FC86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1799" y="265671"/>
            <a:ext cx="8488702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lang="de-DE" sz="800" cap="all" spc="60" baseline="0" dirty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/>
              <a:t>EU Dialogue </a:t>
            </a:r>
          </a:p>
        </p:txBody>
      </p:sp>
      <p:pic>
        <p:nvPicPr>
          <p:cNvPr id="41" name="Grafik 40">
            <a:extLst>
              <a:ext uri="{FF2B5EF4-FFF2-40B4-BE49-F238E27FC236}">
                <a16:creationId xmlns:a16="http://schemas.microsoft.com/office/drawing/2014/main" id="{EF672C74-19B0-FB3A-2B32-64251F1A30B0}"/>
              </a:ext>
            </a:extLst>
          </p:cNvPr>
          <p:cNvPicPr>
            <a:picLocks noChangeAspect="1"/>
          </p:cNvPicPr>
          <p:nvPr userDrawn="1"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10704512" y="140026"/>
            <a:ext cx="1055700" cy="367200"/>
          </a:xfrm>
          <a:prstGeom prst="rect">
            <a:avLst/>
          </a:prstGeom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588F3DF-5ACE-EA53-0CAC-A8C042E047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80376" y="263108"/>
            <a:ext cx="681980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lang="en-US" sz="800" cap="all" spc="60" baseline="0" smtClean="0">
                <a:solidFill>
                  <a:schemeClr val="tx2"/>
                </a:solidFill>
                <a:latin typeface="+mj-lt"/>
              </a:defRPr>
            </a:lvl1pPr>
          </a:lstStyle>
          <a:p>
            <a:fld id="{60B2855D-980B-43BF-8944-C01E8792E1D6}" type="datetime1">
              <a:rPr lang="de-DE" smtClean="0"/>
              <a:t>16.04.2024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032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21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lnSpc>
          <a:spcPts val="21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361950" indent="-180975" algn="l" defTabSz="914400" rtl="0" eaLnBrk="1" latinLnBrk="0" hangingPunct="1">
        <a:lnSpc>
          <a:spcPts val="21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542925" indent="-180975" algn="l" defTabSz="914400" rtl="0" eaLnBrk="1" latinLnBrk="0" hangingPunct="1">
        <a:lnSpc>
          <a:spcPts val="21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714375" indent="-171450" algn="l" defTabSz="914400" rtl="0" eaLnBrk="1" latinLnBrk="0" hangingPunct="1">
        <a:lnSpc>
          <a:spcPts val="21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272">
          <p15:clr>
            <a:srgbClr val="F26B43"/>
          </p15:clr>
        </p15:guide>
        <p15:guide id="4" pos="7408">
          <p15:clr>
            <a:srgbClr val="F26B43"/>
          </p15:clr>
        </p15:guide>
        <p15:guide id="5" orient="horz" pos="4111">
          <p15:clr>
            <a:srgbClr val="F26B43"/>
          </p15:clr>
        </p15:guide>
        <p15:guide id="6" pos="3659">
          <p15:clr>
            <a:srgbClr val="F26B43"/>
          </p15:clr>
        </p15:guide>
        <p15:guide id="7" pos="4021">
          <p15:clr>
            <a:srgbClr val="F26B43"/>
          </p15:clr>
        </p15:guide>
        <p15:guide id="9" orient="horz" pos="709">
          <p15:clr>
            <a:srgbClr val="F26B43"/>
          </p15:clr>
        </p15:guide>
        <p15:guide id="11" orient="horz" pos="391">
          <p15:clr>
            <a:srgbClr val="F26B43"/>
          </p15:clr>
        </p15:guide>
        <p15:guide id="12" orient="horz" pos="2296">
          <p15:clr>
            <a:srgbClr val="F26B43"/>
          </p15:clr>
        </p15:guide>
        <p15:guide id="13" orient="horz" pos="2432">
          <p15:clr>
            <a:srgbClr val="F26B43"/>
          </p15:clr>
        </p15:guide>
        <p15:guide id="15" orient="horz" pos="1162">
          <p15:clr>
            <a:srgbClr val="F26B43"/>
          </p15:clr>
        </p15:guide>
        <p15:guide id="16" orient="horz" pos="572">
          <p15:clr>
            <a:srgbClr val="F26B43"/>
          </p15:clr>
        </p15:guide>
        <p15:guide id="17" orient="horz" pos="3884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1" name="Google Shape;11;p21"/>
          <p:cNvSpPr txBox="1">
            <a:spLocks noGrp="1"/>
          </p:cNvSpPr>
          <p:nvPr>
            <p:ph type="title"/>
          </p:nvPr>
        </p:nvSpPr>
        <p:spPr>
          <a:xfrm>
            <a:off x="838200" y="482860"/>
            <a:ext cx="10515600" cy="78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881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3" name="Google Shape;13;p21" descr="European Commission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033852" y="6045988"/>
            <a:ext cx="1715733" cy="4504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81504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BFCA52-3638-67BC-50F6-D1A38250B4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08183" y="124073"/>
            <a:ext cx="9144000" cy="2387600"/>
          </a:xfrm>
        </p:spPr>
        <p:txBody>
          <a:bodyPr anchor="ctr" anchorCtr="0">
            <a:normAutofit fontScale="90000"/>
          </a:bodyPr>
          <a:lstStyle/>
          <a:p>
            <a:r>
              <a:rPr lang="en-GB">
                <a:solidFill>
                  <a:srgbClr val="003399"/>
                </a:solidFill>
              </a:rPr>
              <a:t>Bridging markets, EU trade and visa policies’ impact on business events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FC963BA-5B66-012E-5132-02AA54F45F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4922" y="2915589"/>
            <a:ext cx="8707261" cy="1169850"/>
          </a:xfrm>
        </p:spPr>
        <p:txBody>
          <a:bodyPr>
            <a:normAutofit/>
          </a:bodyPr>
          <a:lstStyle/>
          <a:p>
            <a:pPr algn="l"/>
            <a:r>
              <a:rPr lang="en-GB" sz="1800" b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Moderator:</a:t>
            </a:r>
            <a:r>
              <a:rPr lang="en-GB" sz="1800" b="1">
                <a:solidFill>
                  <a:srgbClr val="000000"/>
                </a:solidFill>
                <a:ea typeface="Times New Roman" panose="02020603050405020304" pitchFamily="18" charset="0"/>
              </a:rPr>
              <a:t>	</a:t>
            </a:r>
            <a:r>
              <a:rPr lang="en-GB" sz="1800">
                <a:solidFill>
                  <a:srgbClr val="000000"/>
                </a:solidFill>
                <a:ea typeface="Times New Roman" panose="02020603050405020304" pitchFamily="18" charset="0"/>
              </a:rPr>
              <a:t>B</a:t>
            </a:r>
            <a:r>
              <a:rPr lang="en-GB" sz="180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arbara </a:t>
            </a:r>
            <a:r>
              <a:rPr lang="en-GB" sz="180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Weizsäcker</a:t>
            </a:r>
            <a:r>
              <a:rPr lang="en-GB" sz="180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</a:p>
          <a:p>
            <a:pPr algn="l"/>
            <a:r>
              <a:rPr lang="en-GB" sz="1800" b="1">
                <a:solidFill>
                  <a:srgbClr val="000000"/>
                </a:solidFill>
                <a:ea typeface="Times New Roman" panose="02020603050405020304" pitchFamily="18" charset="0"/>
              </a:rPr>
              <a:t>Speakers:</a:t>
            </a:r>
            <a:r>
              <a:rPr lang="en-GB" sz="1800">
                <a:solidFill>
                  <a:srgbClr val="000000"/>
                </a:solidFill>
                <a:ea typeface="Times New Roman" panose="02020603050405020304" pitchFamily="18" charset="0"/>
              </a:rPr>
              <a:t> 	</a:t>
            </a:r>
            <a:r>
              <a:rPr lang="en-US" sz="180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Tomislav Tadic - </a:t>
            </a:r>
            <a:r>
              <a:rPr lang="en-GB" sz="18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Roland </a:t>
            </a:r>
            <a:r>
              <a:rPr lang="en-GB" sz="180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Bleinroth</a:t>
            </a:r>
            <a:r>
              <a:rPr lang="en-GB" sz="18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- </a:t>
            </a:r>
            <a:r>
              <a:rPr lang="en-GB" sz="180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J</a:t>
            </a:r>
            <a:r>
              <a:rPr lang="en-GB" sz="1800" err="1">
                <a:effectLst/>
                <a:ea typeface="Yu Mincho" panose="02020400000000000000" pitchFamily="18" charset="-128"/>
                <a:cs typeface="Arial" panose="020B0604020202020204" pitchFamily="34" charset="0"/>
              </a:rPr>
              <a:t>örg</a:t>
            </a:r>
            <a:r>
              <a:rPr lang="en-GB" sz="1800">
                <a:effectLst/>
                <a:ea typeface="Yu Mincho" panose="02020400000000000000" pitchFamily="18" charset="-128"/>
                <a:cs typeface="Arial" panose="020B0604020202020204" pitchFamily="34" charset="0"/>
              </a:rPr>
              <a:t> </a:t>
            </a:r>
            <a:r>
              <a:rPr lang="en-GB" sz="1800" err="1">
                <a:effectLst/>
                <a:ea typeface="Yu Mincho" panose="02020400000000000000" pitchFamily="18" charset="-128"/>
                <a:cs typeface="Arial" panose="020B0604020202020204" pitchFamily="34" charset="0"/>
              </a:rPr>
              <a:t>Wojahn</a:t>
            </a:r>
            <a:r>
              <a:rPr lang="en-GB" sz="1800">
                <a:effectLst/>
                <a:ea typeface="Yu Mincho" panose="02020400000000000000" pitchFamily="18" charset="-128"/>
                <a:cs typeface="Arial" panose="020B0604020202020204" pitchFamily="34" charset="0"/>
              </a:rPr>
              <a:t> – Silvia Bauermeister</a:t>
            </a:r>
            <a:endParaRPr lang="fr-BE" sz="180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795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76767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767676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A94BB1-903F-42DD-3577-404F0828D5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561" y="210538"/>
            <a:ext cx="9031373" cy="6129302"/>
          </a:xfrm>
          <a:prstGeom prst="rect">
            <a:avLst/>
          </a:prstGeom>
        </p:spPr>
      </p:pic>
      <p:sp>
        <p:nvSpPr>
          <p:cNvPr id="6" name="Google Shape;234;p4">
            <a:extLst>
              <a:ext uri="{FF2B5EF4-FFF2-40B4-BE49-F238E27FC236}">
                <a16:creationId xmlns:a16="http://schemas.microsoft.com/office/drawing/2014/main" id="{D821C4AE-8582-65E3-A17A-EC8EDED2236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58350" y="1571141"/>
            <a:ext cx="2076021" cy="3077059"/>
          </a:xfrm>
          <a:prstGeom prst="rect">
            <a:avLst/>
          </a:prstGeom>
          <a:solidFill>
            <a:srgbClr val="00007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buNone/>
            </a:pPr>
            <a:r>
              <a:rPr lang="en-US" b="1">
                <a:solidFill>
                  <a:schemeClr val="bg1"/>
                </a:solidFill>
              </a:rPr>
              <a:t>42 preferential trade agreements with</a:t>
            </a:r>
          </a:p>
          <a:p>
            <a:pPr marL="0" indent="0">
              <a:buNone/>
            </a:pPr>
            <a:r>
              <a:rPr lang="en-US" b="1">
                <a:solidFill>
                  <a:schemeClr val="bg1"/>
                </a:solidFill>
              </a:rPr>
              <a:t>74</a:t>
            </a:r>
          </a:p>
          <a:p>
            <a:pPr marL="0" indent="0">
              <a:buNone/>
            </a:pPr>
            <a:r>
              <a:rPr lang="en-US" b="1">
                <a:solidFill>
                  <a:schemeClr val="bg1"/>
                </a:solidFill>
              </a:rPr>
              <a:t>partners worldwide</a:t>
            </a:r>
            <a:endParaRPr b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76767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767676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33" name="Google Shape;233;p4"/>
          <p:cNvSpPr txBox="1"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GB"/>
              <a:t>Trade and Services in EU Trade Agreements</a:t>
            </a:r>
            <a:endParaRPr/>
          </a:p>
        </p:txBody>
      </p:sp>
      <p:sp>
        <p:nvSpPr>
          <p:cNvPr id="234" name="Google Shape;234;p4"/>
          <p:cNvSpPr txBox="1">
            <a:spLocks noGrp="1"/>
          </p:cNvSpPr>
          <p:nvPr>
            <p:ph type="body" idx="1"/>
          </p:nvPr>
        </p:nvSpPr>
        <p:spPr>
          <a:xfrm>
            <a:off x="704847" y="1571142"/>
            <a:ext cx="10905699" cy="1552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/>
            <a:r>
              <a:rPr lang="en-US" b="1">
                <a:solidFill>
                  <a:schemeClr val="dk2"/>
                </a:solidFill>
              </a:rPr>
              <a:t>The EU is the world’s largest trader of services.</a:t>
            </a:r>
          </a:p>
          <a:p>
            <a:pPr marL="342900" indent="-342900"/>
            <a:r>
              <a:rPr lang="en-US" b="1">
                <a:solidFill>
                  <a:schemeClr val="dk2"/>
                </a:solidFill>
              </a:rPr>
              <a:t>Trade in services accounts for 25% of the EU’s GDP, with services exports exceeding €900 billion per year.</a:t>
            </a:r>
          </a:p>
          <a:p>
            <a:pPr marL="342900" indent="-342900"/>
            <a:r>
              <a:rPr lang="en-US" b="1">
                <a:solidFill>
                  <a:schemeClr val="dk2"/>
                </a:solidFill>
              </a:rPr>
              <a:t>Trade in services supports 21 million EU jobs, directly and indirectly.</a:t>
            </a:r>
            <a:endParaRPr/>
          </a:p>
        </p:txBody>
      </p:sp>
      <p:sp>
        <p:nvSpPr>
          <p:cNvPr id="2" name="Google Shape;234;p4">
            <a:extLst>
              <a:ext uri="{FF2B5EF4-FFF2-40B4-BE49-F238E27FC236}">
                <a16:creationId xmlns:a16="http://schemas.microsoft.com/office/drawing/2014/main" id="{07A2BC07-836B-76C1-1BC3-7B3FB69A81E2}"/>
              </a:ext>
            </a:extLst>
          </p:cNvPr>
          <p:cNvSpPr txBox="1">
            <a:spLocks/>
          </p:cNvSpPr>
          <p:nvPr/>
        </p:nvSpPr>
        <p:spPr>
          <a:xfrm>
            <a:off x="704847" y="3347195"/>
            <a:ext cx="10905699" cy="1774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 eaLnBrk="1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 eaLnBrk="1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 eaLnBrk="1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 eaLnBrk="1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 eaLnBrk="1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34EA2"/>
              </a:buClr>
              <a:buSzPts val="2400"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Key objectives to ensure that EU service providers: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34EA2"/>
              </a:buClr>
              <a:buSzPts val="24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are allowed to supply services in foreign markets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34EA2"/>
              </a:buClr>
              <a:buSzPts val="24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are not discriminated against compared to national operators or other foreign operators</a:t>
            </a: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" name="Google Shape;234;p4">
            <a:extLst>
              <a:ext uri="{FF2B5EF4-FFF2-40B4-BE49-F238E27FC236}">
                <a16:creationId xmlns:a16="http://schemas.microsoft.com/office/drawing/2014/main" id="{C6084AA2-DFCD-90C9-58D9-A2803D619D60}"/>
              </a:ext>
            </a:extLst>
          </p:cNvPr>
          <p:cNvSpPr txBox="1">
            <a:spLocks/>
          </p:cNvSpPr>
          <p:nvPr/>
        </p:nvSpPr>
        <p:spPr>
          <a:xfrm>
            <a:off x="704847" y="5082887"/>
            <a:ext cx="10905699" cy="883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 eaLnBrk="1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 eaLnBrk="1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 eaLnBrk="1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 eaLnBrk="1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 eaLnBrk="1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34EA2"/>
              </a:buClr>
              <a:buSzPts val="2400"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Convention Services / Trade Fairs / Exhibitions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34EA2"/>
              </a:buClr>
              <a:buSzPts val="24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Negotiated as part of a limited list of sectors with special privileges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76767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767676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D83A9C-6059-E070-3E18-BC4D58E19D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872" y="361589"/>
            <a:ext cx="10516428" cy="5412868"/>
          </a:xfrm>
          <a:prstGeom prst="rect">
            <a:avLst/>
          </a:prstGeom>
        </p:spPr>
      </p:pic>
      <p:sp>
        <p:nvSpPr>
          <p:cNvPr id="10" name="Google Shape;234;p4">
            <a:extLst>
              <a:ext uri="{FF2B5EF4-FFF2-40B4-BE49-F238E27FC236}">
                <a16:creationId xmlns:a16="http://schemas.microsoft.com/office/drawing/2014/main" id="{A6F8EE5C-D7E7-7AD3-14BB-EC94669057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7372" y="5689643"/>
            <a:ext cx="10905699" cy="445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buNone/>
            </a:pPr>
            <a:r>
              <a:rPr lang="en-US" b="1">
                <a:solidFill>
                  <a:schemeClr val="dk2"/>
                </a:solidFill>
              </a:rPr>
              <a:t> EU-Canada Comprehensive Economic and Trade Agreement (CETA)</a:t>
            </a:r>
          </a:p>
        </p:txBody>
      </p:sp>
    </p:spTree>
    <p:extLst>
      <p:ext uri="{BB962C8B-B14F-4D97-AF65-F5344CB8AC3E}">
        <p14:creationId xmlns:p14="http://schemas.microsoft.com/office/powerpoint/2010/main" val="2365101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1">
            <a:extLst>
              <a:ext uri="{FF2B5EF4-FFF2-40B4-BE49-F238E27FC236}">
                <a16:creationId xmlns:a16="http://schemas.microsoft.com/office/drawing/2014/main" id="{BA161C4A-3C6D-590C-2A69-8D62CBF3CC1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8A9BDC5-A27D-BB37-AC1A-0016B9B89A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2000" y="2320423"/>
            <a:ext cx="5378400" cy="1107996"/>
          </a:xfrm>
        </p:spPr>
        <p:txBody>
          <a:bodyPr/>
          <a:lstStyle/>
          <a:p>
            <a:r>
              <a:rPr lang="de-DE"/>
              <a:t>trade </a:t>
            </a:r>
            <a:r>
              <a:rPr lang="de-DE" err="1"/>
              <a:t>fairs</a:t>
            </a:r>
            <a:r>
              <a:rPr lang="de-DE"/>
              <a:t> and international trade</a:t>
            </a:r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583DF829-E57A-DF38-592D-E8051E573E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/>
              <a:t>Silvia Bauermeister 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751E0E1E-0884-B53B-B098-4417EBD600D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9834EE0-7767-2512-5134-E97FD12D09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8368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AF55A-1C30-9CAB-CEB4-7D9F2AD01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A18C0205-A52E-EF79-C9D1-9C8100C4CF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all" spc="60" normalizeH="0" baseline="0" noProof="0">
                <a:ln>
                  <a:noFill/>
                </a:ln>
                <a:solidFill>
                  <a:srgbClr val="07002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EU </a:t>
            </a:r>
            <a:r>
              <a:rPr kumimoji="0" lang="de-DE" sz="800" b="0" i="0" u="none" strike="noStrike" kern="1200" cap="all" spc="60" normalizeH="0" baseline="0" noProof="0" err="1">
                <a:ln>
                  <a:noFill/>
                </a:ln>
                <a:solidFill>
                  <a:srgbClr val="07002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Dialogue</a:t>
            </a:r>
            <a:r>
              <a:rPr kumimoji="0" lang="de-DE" sz="800" b="0" i="0" u="none" strike="noStrike" kern="1200" cap="all" spc="60" normalizeH="0" baseline="0" noProof="0">
                <a:ln>
                  <a:noFill/>
                </a:ln>
                <a:solidFill>
                  <a:srgbClr val="07002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DD7AF4B-E352-AB4B-9A97-1F524796E3D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7229EA-5F83-42CD-9073-194554006193}" type="slidenum"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srgbClr val="07002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800" b="0" i="0" u="none" strike="noStrike" kern="1200" cap="none" spc="0" normalizeH="0" baseline="0" noProof="0">
              <a:ln>
                <a:noFill/>
              </a:ln>
              <a:solidFill>
                <a:srgbClr val="07002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17953C1-422F-C030-C808-CC3DB1010C5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08179" y="6302193"/>
            <a:ext cx="11328400" cy="225318"/>
          </a:xfrm>
        </p:spPr>
        <p:txBody>
          <a:bodyPr/>
          <a:lstStyle/>
          <a:p>
            <a:pPr algn="l" rtl="0"/>
            <a:r>
              <a:rPr lang="de-DE"/>
              <a:t>Source: AUMA </a:t>
            </a:r>
            <a:r>
              <a:rPr lang="de-DE" err="1"/>
              <a:t>exhibitor</a:t>
            </a:r>
            <a:r>
              <a:rPr lang="de-DE"/>
              <a:t> </a:t>
            </a:r>
            <a:r>
              <a:rPr lang="de-DE" err="1"/>
              <a:t>outlook</a:t>
            </a:r>
            <a:r>
              <a:rPr lang="de-DE"/>
              <a:t> 2024/2025. Survey in </a:t>
            </a:r>
            <a:r>
              <a:rPr lang="de-DE" err="1"/>
              <a:t>October</a:t>
            </a:r>
            <a:r>
              <a:rPr lang="de-DE"/>
              <a:t>/November 2023, n=400 </a:t>
            </a:r>
            <a:r>
              <a:rPr lang="de-DE" err="1"/>
              <a:t>companies</a:t>
            </a:r>
            <a:r>
              <a:rPr lang="de-DE"/>
              <a:t>.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D02A351D-E4E5-84DA-47F1-E5D834489C8B}"/>
              </a:ext>
            </a:extLst>
          </p:cNvPr>
          <p:cNvSpPr>
            <a:spLocks noGrp="1"/>
          </p:cNvSpPr>
          <p:nvPr>
            <p:ph type="dt" sz="half" idx="28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27C05C-F5A2-40FD-ACE8-B27C06EA3DD8}" type="datetime1">
              <a:rPr kumimoji="0" lang="de-DE" sz="800" b="0" i="0" u="none" strike="noStrike" kern="1200" cap="all" spc="60" normalizeH="0" baseline="0" noProof="0" smtClean="0">
                <a:ln>
                  <a:noFill/>
                </a:ln>
                <a:solidFill>
                  <a:srgbClr val="07002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16.04.2024</a:t>
            </a:fld>
            <a:endParaRPr kumimoji="0" lang="de-DE" sz="800" b="0" i="0" u="none" strike="noStrike" kern="1200" cap="all" spc="60" normalizeH="0" baseline="0" noProof="0">
              <a:ln>
                <a:noFill/>
              </a:ln>
              <a:solidFill>
                <a:srgbClr val="07002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BB371A69-2A59-FCAC-3BBC-A912A57DCA79}"/>
              </a:ext>
            </a:extLst>
          </p:cNvPr>
          <p:cNvGrpSpPr/>
          <p:nvPr/>
        </p:nvGrpSpPr>
        <p:grpSpPr>
          <a:xfrm>
            <a:off x="297793" y="1319692"/>
            <a:ext cx="7367401" cy="4515708"/>
            <a:chOff x="486780" y="1086352"/>
            <a:chExt cx="7367401" cy="4515708"/>
          </a:xfrm>
        </p:grpSpPr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802282A0-E238-E6AB-D2C0-F61EC6787A9E}"/>
                </a:ext>
              </a:extLst>
            </p:cNvPr>
            <p:cNvSpPr txBox="1"/>
            <p:nvPr/>
          </p:nvSpPr>
          <p:spPr>
            <a:xfrm>
              <a:off x="486780" y="1086352"/>
              <a:ext cx="7367401" cy="44165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8700" b="1" i="0" u="none" strike="noStrike" kern="1200" cap="none" spc="0" normalizeH="0" baseline="0" noProof="0">
                  <a:ln>
                    <a:noFill/>
                  </a:ln>
                  <a:solidFill>
                    <a:srgbClr val="5F9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99%</a:t>
              </a:r>
            </a:p>
          </p:txBody>
        </p:sp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A4E82A05-76D5-A64C-0C8E-D1588624B7A1}"/>
                </a:ext>
              </a:extLst>
            </p:cNvPr>
            <p:cNvSpPr/>
            <p:nvPr/>
          </p:nvSpPr>
          <p:spPr>
            <a:xfrm>
              <a:off x="583324" y="1177254"/>
              <a:ext cx="3618186" cy="553998"/>
            </a:xfrm>
            <a:prstGeom prst="rect">
              <a:avLst/>
            </a:prstGeom>
            <a:solidFill>
              <a:srgbClr val="5F9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800" b="1" i="0" u="none" strike="noStrike" kern="1200" cap="none" spc="0" normalizeH="0" baseline="0" noProof="0">
                  <a:ln>
                    <a:noFill/>
                  </a:ln>
                  <a:solidFill>
                    <a:srgbClr val="F0F0F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RELEVANCE</a:t>
              </a: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FAC215AA-7891-E316-692D-8908E96EFD53}"/>
                </a:ext>
              </a:extLst>
            </p:cNvPr>
            <p:cNvSpPr txBox="1"/>
            <p:nvPr/>
          </p:nvSpPr>
          <p:spPr>
            <a:xfrm>
              <a:off x="763588" y="5048062"/>
              <a:ext cx="5950873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1" i="0" u="none" strike="noStrike" kern="1200" cap="none" spc="0" normalizeH="0" baseline="0" noProof="0">
                  <a:ln>
                    <a:noFill/>
                  </a:ln>
                  <a:solidFill>
                    <a:srgbClr val="5F9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…</a:t>
              </a:r>
              <a:r>
                <a:rPr kumimoji="0" lang="de-DE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9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of</a:t>
              </a:r>
              <a:r>
                <a:rPr kumimoji="0" lang="de-DE" sz="1800" b="1" i="0" u="none" strike="noStrike" kern="1200" cap="none" spc="0" normalizeH="0" baseline="0" noProof="0">
                  <a:ln>
                    <a:noFill/>
                  </a:ln>
                  <a:solidFill>
                    <a:srgbClr val="5F9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de-DE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9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exhibiting</a:t>
              </a:r>
              <a:r>
                <a:rPr kumimoji="0" lang="de-DE" sz="1800" b="1" i="0" u="none" strike="noStrike" kern="1200" cap="none" spc="0" normalizeH="0" baseline="0" noProof="0">
                  <a:ln>
                    <a:noFill/>
                  </a:ln>
                  <a:solidFill>
                    <a:srgbClr val="5F9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de-DE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9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companies</a:t>
              </a:r>
              <a:r>
                <a:rPr kumimoji="0" lang="de-DE" sz="1800" b="1" i="0" u="none" strike="noStrike" kern="1200" cap="none" spc="0" normalizeH="0" baseline="0" noProof="0">
                  <a:ln>
                    <a:noFill/>
                  </a:ln>
                  <a:solidFill>
                    <a:srgbClr val="5F9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do not </a:t>
              </a:r>
              <a:r>
                <a:rPr kumimoji="0" lang="de-DE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9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want</a:t>
              </a:r>
              <a:r>
                <a:rPr kumimoji="0" lang="de-DE" sz="1800" b="1" i="0" u="none" strike="noStrike" kern="1200" cap="none" spc="0" normalizeH="0" baseline="0" noProof="0">
                  <a:ln>
                    <a:noFill/>
                  </a:ln>
                  <a:solidFill>
                    <a:srgbClr val="5F9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de-DE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9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to</a:t>
              </a:r>
              <a:r>
                <a:rPr kumimoji="0" lang="de-DE" sz="1800" b="1" i="0" u="none" strike="noStrike" kern="1200" cap="none" spc="0" normalizeH="0" baseline="0" noProof="0">
                  <a:ln>
                    <a:noFill/>
                  </a:ln>
                  <a:solidFill>
                    <a:srgbClr val="5F9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miss out on trade </a:t>
              </a:r>
              <a:r>
                <a:rPr kumimoji="0" lang="de-DE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9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fairs</a:t>
              </a:r>
              <a:r>
                <a:rPr kumimoji="0" lang="de-DE" sz="1800" b="1" i="0" u="none" strike="noStrike" kern="1200" cap="none" spc="0" normalizeH="0" baseline="0" noProof="0">
                  <a:ln>
                    <a:noFill/>
                  </a:ln>
                  <a:solidFill>
                    <a:srgbClr val="5F9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in </a:t>
              </a:r>
              <a:r>
                <a:rPr kumimoji="0" lang="de-DE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9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the</a:t>
              </a:r>
              <a:r>
                <a:rPr kumimoji="0" lang="de-DE" sz="1800" b="1" i="0" u="none" strike="noStrike" kern="1200" cap="none" spc="0" normalizeH="0" baseline="0" noProof="0">
                  <a:ln>
                    <a:noFill/>
                  </a:ln>
                  <a:solidFill>
                    <a:srgbClr val="5F9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de-DE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9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future</a:t>
              </a:r>
              <a:r>
                <a:rPr kumimoji="0" lang="de-DE" sz="1800" b="1" i="0" u="none" strike="noStrike" kern="1200" cap="none" spc="0" normalizeH="0" baseline="0" noProof="0">
                  <a:ln>
                    <a:noFill/>
                  </a:ln>
                  <a:solidFill>
                    <a:srgbClr val="5F9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…</a:t>
              </a:r>
            </a:p>
          </p:txBody>
        </p:sp>
      </p:grp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408BA768-36C7-C941-E293-8D0EAABA747C}"/>
              </a:ext>
            </a:extLst>
          </p:cNvPr>
          <p:cNvCxnSpPr>
            <a:cxnSpLocks/>
          </p:cNvCxnSpPr>
          <p:nvPr/>
        </p:nvCxnSpPr>
        <p:spPr>
          <a:xfrm flipH="1">
            <a:off x="7665194" y="1125538"/>
            <a:ext cx="7883" cy="504031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DF0F87BD-E675-EB97-88EC-9738D1E6A345}"/>
              </a:ext>
            </a:extLst>
          </p:cNvPr>
          <p:cNvGrpSpPr/>
          <p:nvPr/>
        </p:nvGrpSpPr>
        <p:grpSpPr>
          <a:xfrm>
            <a:off x="8023641" y="1125538"/>
            <a:ext cx="3489858" cy="1678777"/>
            <a:chOff x="8023641" y="1125538"/>
            <a:chExt cx="3489858" cy="1678777"/>
          </a:xfrm>
        </p:grpSpPr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126847CB-4147-D7E4-677D-34BF356AF27E}"/>
                </a:ext>
              </a:extLst>
            </p:cNvPr>
            <p:cNvSpPr txBox="1"/>
            <p:nvPr/>
          </p:nvSpPr>
          <p:spPr>
            <a:xfrm>
              <a:off x="8023642" y="1125538"/>
              <a:ext cx="3489857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400" b="0" i="0" u="none" strike="noStrike" kern="10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99.5 </a:t>
              </a:r>
              <a:r>
                <a:rPr kumimoji="0" lang="de-DE" sz="1400" b="0" i="0" u="none" strike="noStrike" kern="100" cap="none" spc="0" normalizeH="0" baseline="0" noProof="0" err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percent</a:t>
              </a:r>
              <a:r>
                <a:rPr kumimoji="0" lang="de-DE" sz="1400" b="0" i="0" u="none" strike="noStrike" kern="10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de-DE" sz="1400" b="0" i="0" u="none" strike="noStrike" kern="100" cap="none" spc="0" normalizeH="0" baseline="0" noProof="0" err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of</a:t>
              </a:r>
              <a:r>
                <a:rPr kumimoji="0" lang="de-DE" sz="1400" b="0" i="0" u="none" strike="noStrike" kern="10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de-DE" sz="1400" b="0" i="0" u="none" strike="noStrike" kern="100" cap="none" spc="0" normalizeH="0" baseline="0" noProof="0" err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companies</a:t>
              </a:r>
              <a:r>
                <a:rPr kumimoji="0" lang="de-DE" sz="1400" b="0" i="0" u="none" strike="noStrike" kern="10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de-DE" sz="1400" b="0" i="0" u="none" strike="noStrike" kern="100" cap="none" spc="0" normalizeH="0" baseline="0" noProof="0" err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see</a:t>
              </a:r>
              <a:r>
                <a:rPr kumimoji="0" lang="de-DE" sz="1400" b="0" i="0" u="none" strike="noStrike" kern="10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 trade </a:t>
              </a:r>
              <a:r>
                <a:rPr kumimoji="0" lang="de-DE" sz="1400" b="0" i="0" u="none" strike="noStrike" kern="100" cap="none" spc="0" normalizeH="0" baseline="0" noProof="0" err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fairs</a:t>
              </a:r>
              <a:r>
                <a:rPr kumimoji="0" lang="de-DE" sz="1400" b="0" i="0" u="none" strike="noStrike" kern="10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de-DE" sz="1400" b="0" i="0" u="none" strike="noStrike" kern="100" cap="none" spc="0" normalizeH="0" baseline="0" noProof="0" err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as</a:t>
              </a:r>
              <a:r>
                <a:rPr kumimoji="0" lang="de-DE" sz="1400" b="0" i="0" u="none" strike="noStrike" kern="10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 indispensable in </a:t>
              </a:r>
              <a:r>
                <a:rPr kumimoji="0" lang="de-DE" sz="1400" b="0" i="0" u="none" strike="noStrike" kern="100" cap="none" spc="0" normalizeH="0" baseline="0" noProof="0" err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the</a:t>
              </a:r>
              <a:r>
                <a:rPr kumimoji="0" lang="de-DE" sz="1400" b="0" i="0" u="none" strike="noStrike" kern="10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de-DE" sz="1400" b="0" i="0" u="none" strike="noStrike" kern="100" cap="none" spc="0" normalizeH="0" baseline="0" noProof="0" err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next</a:t>
              </a:r>
              <a:r>
                <a:rPr kumimoji="0" lang="de-DE" sz="1400" b="0" i="0" u="none" strike="noStrike" kern="10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 5 </a:t>
              </a:r>
              <a:r>
                <a:rPr kumimoji="0" lang="de-DE" sz="1400" b="0" i="0" u="none" strike="noStrike" kern="100" cap="none" spc="0" normalizeH="0" baseline="0" noProof="0" err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years</a:t>
              </a:r>
              <a:r>
                <a:rPr kumimoji="0" lang="de-DE" sz="1400" b="0" i="0" u="none" strike="noStrike" kern="10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id="{97E1F697-77D9-21C9-DDE5-915F6D2C51B5}"/>
                </a:ext>
              </a:extLst>
            </p:cNvPr>
            <p:cNvSpPr txBox="1"/>
            <p:nvPr/>
          </p:nvSpPr>
          <p:spPr>
            <a:xfrm>
              <a:off x="8023641" y="1727097"/>
              <a:ext cx="3489857" cy="107721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400" b="0" i="0" u="none" strike="noStrike" kern="10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The </a:t>
              </a:r>
              <a:r>
                <a:rPr kumimoji="0" lang="de-DE" sz="1400" b="0" i="0" u="none" strike="noStrike" kern="100" cap="none" spc="0" normalizeH="0" baseline="0" noProof="0" err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majority</a:t>
              </a:r>
              <a:r>
                <a:rPr kumimoji="0" lang="de-DE" sz="1400" b="0" i="0" u="none" strike="noStrike" kern="10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de-DE" sz="1400" b="0" i="0" u="none" strike="noStrike" kern="100" cap="none" spc="0" normalizeH="0" baseline="0" noProof="0" err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of</a:t>
              </a:r>
              <a:r>
                <a:rPr kumimoji="0" lang="de-DE" sz="1400" b="0" i="0" u="none" strike="noStrike" kern="10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de-DE" sz="1400" b="0" i="0" u="none" strike="noStrike" kern="100" cap="none" spc="0" normalizeH="0" baseline="0" noProof="0" err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exhibiting</a:t>
              </a:r>
              <a:r>
                <a:rPr kumimoji="0" lang="de-DE" sz="1400" b="0" i="0" u="none" strike="noStrike" kern="10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de-DE" sz="1400" b="0" i="0" u="none" strike="noStrike" kern="100" cap="none" spc="0" normalizeH="0" baseline="0" noProof="0" err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companies</a:t>
              </a:r>
              <a:r>
                <a:rPr kumimoji="0" lang="de-DE" sz="1400" b="0" i="0" u="none" strike="noStrike" kern="10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 (63.8 </a:t>
              </a:r>
              <a:r>
                <a:rPr kumimoji="0" lang="de-DE" sz="1400" b="0" i="0" u="none" strike="noStrike" kern="100" cap="none" spc="0" normalizeH="0" baseline="0" noProof="0" err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percent</a:t>
              </a:r>
              <a:r>
                <a:rPr kumimoji="0" lang="de-DE" sz="1400" b="0" i="0" u="none" strike="noStrike" kern="10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) </a:t>
              </a:r>
              <a:r>
                <a:rPr kumimoji="0" lang="de-DE" sz="1400" b="0" i="0" u="none" strike="noStrike" kern="100" cap="none" spc="0" normalizeH="0" baseline="0" noProof="0" err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assume</a:t>
              </a:r>
              <a:r>
                <a:rPr kumimoji="0" lang="de-DE" sz="1400" b="0" i="0" u="none" strike="noStrike" kern="10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de-DE" sz="1400" b="0" i="0" u="none" strike="noStrike" kern="100" cap="none" spc="0" normalizeH="0" baseline="0" noProof="0" err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that</a:t>
              </a:r>
              <a:r>
                <a:rPr kumimoji="0" lang="de-DE" sz="1400" b="0" i="0" u="none" strike="noStrike" kern="10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 trade </a:t>
              </a:r>
              <a:r>
                <a:rPr kumimoji="0" lang="de-DE" sz="1400" b="0" i="0" u="none" strike="noStrike" kern="100" cap="none" spc="0" normalizeH="0" baseline="0" noProof="0" err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fairs</a:t>
              </a:r>
              <a:r>
                <a:rPr kumimoji="0" lang="de-DE" sz="1400" b="0" i="0" u="none" strike="noStrike" kern="10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 will </a:t>
              </a:r>
              <a:r>
                <a:rPr kumimoji="0" lang="de-DE" sz="1400" b="0" i="0" u="none" strike="noStrike" kern="100" cap="none" spc="0" normalizeH="0" baseline="0" noProof="0" err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continue</a:t>
              </a:r>
              <a:r>
                <a:rPr kumimoji="0" lang="de-DE" sz="1400" b="0" i="0" u="none" strike="noStrike" kern="10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de-DE" sz="1400" b="0" i="0" u="none" strike="noStrike" kern="100" cap="none" spc="0" normalizeH="0" baseline="0" noProof="0" err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to</a:t>
              </a:r>
              <a:r>
                <a:rPr kumimoji="0" lang="de-DE" sz="1400" b="0" i="0" u="none" strike="noStrike" kern="10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de-DE" sz="1400" b="0" i="0" u="none" strike="noStrike" kern="100" cap="none" spc="0" normalizeH="0" baseline="0" noProof="0" err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have</a:t>
              </a:r>
              <a:r>
                <a:rPr kumimoji="0" lang="de-DE" sz="1400" b="0" i="0" u="none" strike="noStrike" kern="10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de-DE" sz="1400" b="0" i="0" u="none" strike="noStrike" kern="100" cap="none" spc="0" normalizeH="0" baseline="0" noProof="0" err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the</a:t>
              </a:r>
              <a:r>
                <a:rPr kumimoji="0" lang="de-DE" sz="1400" b="0" i="0" u="none" strike="noStrike" kern="10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 same (59.0 </a:t>
              </a:r>
              <a:r>
                <a:rPr kumimoji="0" lang="de-DE" sz="1400" b="0" i="0" u="none" strike="noStrike" kern="100" cap="none" spc="0" normalizeH="0" baseline="0" noProof="0" err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percent</a:t>
              </a:r>
              <a:r>
                <a:rPr kumimoji="0" lang="de-DE" sz="1400" b="0" i="0" u="none" strike="noStrike" kern="10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) </a:t>
              </a:r>
              <a:r>
                <a:rPr kumimoji="0" lang="de-DE" sz="1400" b="0" i="0" u="none" strike="noStrike" kern="100" cap="none" spc="0" normalizeH="0" baseline="0" noProof="0" err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or</a:t>
              </a:r>
              <a:r>
                <a:rPr kumimoji="0" lang="de-DE" sz="1400" b="0" i="0" u="none" strike="noStrike" kern="10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de-DE" sz="1400" b="0" i="0" u="none" strike="noStrike" kern="100" cap="none" spc="0" normalizeH="0" baseline="0" noProof="0" err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increasing</a:t>
              </a:r>
              <a:r>
                <a:rPr kumimoji="0" lang="de-DE" sz="1400" b="0" i="0" u="none" strike="noStrike" kern="10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 (4.8 </a:t>
              </a:r>
              <a:r>
                <a:rPr kumimoji="0" lang="de-DE" sz="1400" b="0" i="0" u="none" strike="noStrike" kern="100" cap="none" spc="0" normalizeH="0" baseline="0" noProof="0" err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percent</a:t>
              </a:r>
              <a:r>
                <a:rPr kumimoji="0" lang="de-DE" sz="1400" b="0" i="0" u="none" strike="noStrike" kern="10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) </a:t>
              </a:r>
              <a:r>
                <a:rPr kumimoji="0" lang="de-DE" sz="1400" b="0" i="0" u="none" strike="noStrike" kern="100" cap="none" spc="0" normalizeH="0" baseline="0" noProof="0" err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importance</a:t>
              </a:r>
              <a:r>
                <a:rPr kumimoji="0" lang="de-DE" sz="1400" b="0" i="0" u="none" strike="noStrike" kern="10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de-DE" sz="1400" b="0" i="0" u="none" strike="noStrike" kern="100" cap="none" spc="0" normalizeH="0" baseline="0" noProof="0" err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for</a:t>
              </a:r>
              <a:r>
                <a:rPr kumimoji="0" lang="de-DE" sz="1400" b="0" i="0" u="none" strike="noStrike" kern="10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de-DE" sz="1400" b="0" i="0" u="none" strike="noStrike" kern="100" cap="none" spc="0" normalizeH="0" baseline="0" noProof="0" err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their</a:t>
              </a:r>
              <a:r>
                <a:rPr kumimoji="0" lang="de-DE" sz="1400" b="0" i="0" u="none" strike="noStrike" kern="10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de-DE" sz="1400" b="0" i="0" u="none" strike="noStrike" kern="100" cap="none" spc="0" normalizeH="0" baseline="0" noProof="0" err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marketing</a:t>
              </a:r>
              <a:r>
                <a:rPr kumimoji="0" lang="de-DE" sz="1400" b="0" i="0" u="none" strike="noStrike" kern="10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 in </a:t>
              </a:r>
              <a:r>
                <a:rPr kumimoji="0" lang="de-DE" sz="1400" b="0" i="0" u="none" strike="noStrike" kern="100" cap="none" spc="0" normalizeH="0" baseline="0" noProof="0" err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the</a:t>
              </a:r>
              <a:r>
                <a:rPr kumimoji="0" lang="de-DE" sz="1400" b="0" i="0" u="none" strike="noStrike" kern="10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de-DE" sz="1400" b="0" i="0" u="none" strike="noStrike" kern="100" cap="none" spc="0" normalizeH="0" baseline="0" noProof="0" err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next</a:t>
              </a:r>
              <a:r>
                <a:rPr kumimoji="0" lang="de-DE" sz="1400" b="0" i="0" u="none" strike="noStrike" kern="10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de-DE" sz="1400" b="0" i="0" u="none" strike="noStrike" kern="100" cap="none" spc="0" normalizeH="0" baseline="0" noProof="0" err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five</a:t>
              </a:r>
              <a:r>
                <a:rPr kumimoji="0" lang="de-DE" sz="1400" b="0" i="0" u="none" strike="noStrike" kern="10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de-DE" sz="1400" b="0" i="0" u="none" strike="noStrike" kern="100" cap="none" spc="0" normalizeH="0" baseline="0" noProof="0" err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years</a:t>
              </a:r>
              <a:r>
                <a:rPr kumimoji="0" lang="de-DE" sz="1400" b="0" i="0" u="none" strike="noStrike" kern="10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Times New Roman" panose="02020603050405020304" pitchFamily="18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9828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E972FAD6-E846-6C87-8F4A-8A7C09D8C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371" y="1843200"/>
            <a:ext cx="4352900" cy="4244752"/>
          </a:xfrm>
        </p:spPr>
        <p:txBody>
          <a:bodyPr/>
          <a:lstStyle/>
          <a:p>
            <a:r>
              <a:rPr lang="de-DE" sz="2400"/>
              <a:t>Informa		UK</a:t>
            </a:r>
          </a:p>
          <a:p>
            <a:r>
              <a:rPr lang="de-DE" sz="2400"/>
              <a:t>RX			UK</a:t>
            </a:r>
          </a:p>
          <a:p>
            <a:r>
              <a:rPr lang="de-DE" sz="2400"/>
              <a:t>Messe Frankfurt	GER</a:t>
            </a:r>
          </a:p>
          <a:p>
            <a:r>
              <a:rPr lang="de-DE" sz="2400"/>
              <a:t>GL </a:t>
            </a:r>
            <a:r>
              <a:rPr lang="de-DE" sz="2400" err="1"/>
              <a:t>events</a:t>
            </a:r>
            <a:r>
              <a:rPr lang="de-DE" sz="2400"/>
              <a:t>		F</a:t>
            </a:r>
          </a:p>
          <a:p>
            <a:r>
              <a:rPr lang="de-DE" sz="2400"/>
              <a:t>Messe München	GER</a:t>
            </a:r>
          </a:p>
          <a:p>
            <a:r>
              <a:rPr lang="de-DE" sz="2400"/>
              <a:t>Koelnmesse 		GER</a:t>
            </a:r>
          </a:p>
          <a:p>
            <a:r>
              <a:rPr lang="de-DE" sz="2400"/>
              <a:t>MCH Group		CH</a:t>
            </a:r>
          </a:p>
          <a:p>
            <a:r>
              <a:rPr lang="de-DE" sz="2400" err="1"/>
              <a:t>Clarion</a:t>
            </a:r>
            <a:r>
              <a:rPr lang="de-DE" sz="2400"/>
              <a:t>		UK</a:t>
            </a:r>
          </a:p>
          <a:p>
            <a:r>
              <a:rPr lang="de-DE" sz="2400"/>
              <a:t>Messe Düsseldorf 	GER</a:t>
            </a:r>
          </a:p>
          <a:p>
            <a:r>
              <a:rPr lang="de-DE" sz="2400"/>
              <a:t>Deutsche Messe 	GER</a:t>
            </a:r>
          </a:p>
          <a:p>
            <a:endParaRPr lang="de-DE" sz="240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763A70E-FBB3-6D53-E9CB-CE8085FC5D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371" y="6300895"/>
            <a:ext cx="11328400" cy="225318"/>
          </a:xfrm>
        </p:spPr>
        <p:txBody>
          <a:bodyPr/>
          <a:lstStyle/>
          <a:p>
            <a:r>
              <a:rPr lang="de-DE">
                <a:solidFill>
                  <a:schemeClr val="tx1"/>
                </a:solidFill>
              </a:rPr>
              <a:t>Source: AUMA, </a:t>
            </a:r>
            <a:r>
              <a:rPr lang="de-DE" err="1">
                <a:solidFill>
                  <a:schemeClr val="tx1"/>
                </a:solidFill>
              </a:rPr>
              <a:t>ranking</a:t>
            </a:r>
            <a:r>
              <a:rPr lang="de-DE">
                <a:solidFill>
                  <a:schemeClr val="tx1"/>
                </a:solidFill>
              </a:rPr>
              <a:t> </a:t>
            </a:r>
            <a:r>
              <a:rPr lang="de-DE" err="1">
                <a:solidFill>
                  <a:schemeClr val="tx1"/>
                </a:solidFill>
              </a:rPr>
              <a:t>by</a:t>
            </a:r>
            <a:r>
              <a:rPr lang="de-DE">
                <a:solidFill>
                  <a:schemeClr val="tx1"/>
                </a:solidFill>
              </a:rPr>
              <a:t> </a:t>
            </a:r>
            <a:r>
              <a:rPr lang="de-DE" err="1">
                <a:solidFill>
                  <a:schemeClr val="tx1"/>
                </a:solidFill>
              </a:rPr>
              <a:t>revenue</a:t>
            </a:r>
            <a:r>
              <a:rPr lang="de-DE">
                <a:solidFill>
                  <a:schemeClr val="tx1"/>
                </a:solidFill>
              </a:rPr>
              <a:t> </a:t>
            </a:r>
            <a:r>
              <a:rPr lang="de-DE" err="1">
                <a:solidFill>
                  <a:schemeClr val="tx1"/>
                </a:solidFill>
              </a:rPr>
              <a:t>as</a:t>
            </a:r>
            <a:r>
              <a:rPr lang="de-DE">
                <a:solidFill>
                  <a:schemeClr val="tx1"/>
                </a:solidFill>
              </a:rPr>
              <a:t> </a:t>
            </a:r>
            <a:r>
              <a:rPr lang="de-DE" err="1">
                <a:solidFill>
                  <a:schemeClr val="tx1"/>
                </a:solidFill>
              </a:rPr>
              <a:t>of</a:t>
            </a:r>
            <a:r>
              <a:rPr lang="de-DE">
                <a:solidFill>
                  <a:schemeClr val="tx1"/>
                </a:solidFill>
              </a:rPr>
              <a:t> 2019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916CEEAE-D68E-54C4-3190-90FBE9CF5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err="1"/>
              <a:t>Biggest</a:t>
            </a:r>
            <a:r>
              <a:rPr lang="de-DE"/>
              <a:t> trade fair </a:t>
            </a:r>
            <a:r>
              <a:rPr lang="de-DE" err="1"/>
              <a:t>organizers</a:t>
            </a:r>
            <a:r>
              <a:rPr lang="de-DE"/>
              <a:t> </a:t>
            </a:r>
            <a:r>
              <a:rPr lang="de-DE" err="1"/>
              <a:t>worldwide</a:t>
            </a:r>
            <a:r>
              <a:rPr lang="de-DE"/>
              <a:t> </a:t>
            </a:r>
            <a:r>
              <a:rPr lang="de-DE" err="1"/>
              <a:t>are</a:t>
            </a:r>
            <a:r>
              <a:rPr lang="de-DE"/>
              <a:t> </a:t>
            </a:r>
            <a:r>
              <a:rPr lang="de-DE" err="1"/>
              <a:t>based</a:t>
            </a:r>
            <a:r>
              <a:rPr lang="de-DE"/>
              <a:t> in Europe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1DAD6A5-E4B3-EC7C-1D78-F21F200181DE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08233F-6C57-4579-8235-988CB62A9FDD}" type="datetime1">
              <a:rPr kumimoji="0" lang="de-DE" sz="800" b="0" i="0" u="none" strike="noStrike" kern="1200" cap="all" spc="60" normalizeH="0" baseline="0" noProof="0" smtClean="0">
                <a:ln>
                  <a:noFill/>
                </a:ln>
                <a:solidFill>
                  <a:srgbClr val="07002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16.04.2024</a:t>
            </a:fld>
            <a:endParaRPr kumimoji="0" lang="de-DE" sz="800" b="0" i="0" u="none" strike="noStrike" kern="1200" cap="all" spc="60" normalizeH="0" baseline="0" noProof="0">
              <a:ln>
                <a:noFill/>
              </a:ln>
              <a:solidFill>
                <a:srgbClr val="07002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6DA3D2B-3606-98EB-C280-EB0006B0539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all" spc="60" normalizeH="0" baseline="0" noProof="0">
                <a:ln>
                  <a:noFill/>
                </a:ln>
                <a:solidFill>
                  <a:srgbClr val="07002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EU Dialogue 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4061A3A-3079-7782-56FE-7378C5EABA5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7229EA-5F83-42CD-9073-194554006193}" type="slidenum"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srgbClr val="07002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800" b="0" i="0" u="none" strike="noStrike" kern="1200" cap="none" spc="0" normalizeH="0" baseline="0" noProof="0">
              <a:ln>
                <a:noFill/>
              </a:ln>
              <a:solidFill>
                <a:srgbClr val="07002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Inhaltsplatzhalter 1">
            <a:extLst>
              <a:ext uri="{FF2B5EF4-FFF2-40B4-BE49-F238E27FC236}">
                <a16:creationId xmlns:a16="http://schemas.microsoft.com/office/drawing/2014/main" id="{A555EF2B-12DA-E15F-1A58-F63CFE70B97F}"/>
              </a:ext>
            </a:extLst>
          </p:cNvPr>
          <p:cNvSpPr txBox="1">
            <a:spLocks/>
          </p:cNvSpPr>
          <p:nvPr/>
        </p:nvSpPr>
        <p:spPr>
          <a:xfrm>
            <a:off x="5580992" y="1773087"/>
            <a:ext cx="4581364" cy="42447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21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975" indent="-180975" algn="l" defTabSz="914400" rtl="0" eaLnBrk="1" latinLnBrk="0" hangingPunct="1">
              <a:lnSpc>
                <a:spcPts val="21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61950" indent="-180975" algn="l" defTabSz="914400" rtl="0" eaLnBrk="1" latinLnBrk="0" hangingPunct="1">
              <a:lnSpc>
                <a:spcPts val="21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542925" indent="-180975" algn="l" defTabSz="914400" rtl="0" eaLnBrk="1" latinLnBrk="0" hangingPunct="1">
              <a:lnSpc>
                <a:spcPts val="21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4375" indent="-171450" algn="l" defTabSz="914400" rtl="0" eaLnBrk="1" latinLnBrk="0" hangingPunct="1">
              <a:lnSpc>
                <a:spcPts val="21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err="1">
                <a:ln>
                  <a:noFill/>
                </a:ln>
                <a:solidFill>
                  <a:srgbClr val="07002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Compexposium</a:t>
            </a:r>
            <a:r>
              <a:rPr kumimoji="0" lang="de-DE" sz="2400" b="0" i="0" u="none" strike="noStrike" kern="1200" cap="none" spc="0" normalizeH="0" baseline="0" noProof="0">
                <a:ln>
                  <a:noFill/>
                </a:ln>
                <a:solidFill>
                  <a:srgbClr val="07002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	F</a:t>
            </a:r>
          </a:p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>
                <a:ln>
                  <a:noFill/>
                </a:ln>
                <a:solidFill>
                  <a:srgbClr val="07002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Emerald </a:t>
            </a:r>
            <a:r>
              <a:rPr kumimoji="0" lang="de-DE" sz="2400" b="0" i="0" u="none" strike="noStrike" kern="1200" cap="none" spc="0" normalizeH="0" baseline="0" noProof="0" err="1">
                <a:ln>
                  <a:noFill/>
                </a:ln>
                <a:solidFill>
                  <a:srgbClr val="07002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Expositions</a:t>
            </a:r>
            <a:r>
              <a:rPr kumimoji="0" lang="de-DE" sz="2400" b="0" i="0" u="none" strike="noStrike" kern="1200" cap="none" spc="0" normalizeH="0" baseline="0" noProof="0">
                <a:ln>
                  <a:noFill/>
                </a:ln>
                <a:solidFill>
                  <a:srgbClr val="07002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	USA	</a:t>
            </a:r>
          </a:p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>
                <a:ln>
                  <a:noFill/>
                </a:ln>
                <a:solidFill>
                  <a:srgbClr val="07002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Messe Berlin			GER</a:t>
            </a:r>
          </a:p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err="1">
                <a:ln>
                  <a:noFill/>
                </a:ln>
                <a:solidFill>
                  <a:srgbClr val="07002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NürnbergMesse</a:t>
            </a:r>
            <a:r>
              <a:rPr kumimoji="0" lang="de-DE" sz="2400" b="0" i="0" u="none" strike="noStrike" kern="1200" cap="none" spc="0" normalizeH="0" baseline="0" noProof="0">
                <a:ln>
                  <a:noFill/>
                </a:ln>
                <a:solidFill>
                  <a:srgbClr val="07002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	GER</a:t>
            </a:r>
          </a:p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err="1">
                <a:ln>
                  <a:noFill/>
                </a:ln>
                <a:solidFill>
                  <a:srgbClr val="07002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Fiera</a:t>
            </a:r>
            <a:r>
              <a:rPr kumimoji="0" lang="de-DE" sz="2400" b="0" i="0" u="none" strike="noStrike" kern="1200" cap="none" spc="0" normalizeH="0" baseline="0" noProof="0">
                <a:ln>
                  <a:noFill/>
                </a:ln>
                <a:solidFill>
                  <a:srgbClr val="07002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Milano 			I</a:t>
            </a:r>
          </a:p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>
                <a:ln>
                  <a:noFill/>
                </a:ln>
                <a:solidFill>
                  <a:srgbClr val="07002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HKTDC 			HK</a:t>
            </a:r>
          </a:p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err="1">
                <a:ln>
                  <a:noFill/>
                </a:ln>
                <a:solidFill>
                  <a:srgbClr val="07002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Hyve</a:t>
            </a:r>
            <a:r>
              <a:rPr kumimoji="0" lang="de-DE" sz="2400" b="0" i="0" u="none" strike="noStrike" kern="1200" cap="none" spc="0" normalizeH="0" baseline="0" noProof="0">
                <a:ln>
                  <a:noFill/>
                </a:ln>
                <a:solidFill>
                  <a:srgbClr val="07002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Group			UK</a:t>
            </a:r>
          </a:p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>
                <a:ln>
                  <a:noFill/>
                </a:ln>
                <a:solidFill>
                  <a:srgbClr val="07002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Fira Barcelona		E</a:t>
            </a:r>
          </a:p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>
                <a:ln>
                  <a:noFill/>
                </a:ln>
                <a:solidFill>
                  <a:srgbClr val="07002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NEC Group			UK</a:t>
            </a:r>
          </a:p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err="1">
                <a:ln>
                  <a:noFill/>
                </a:ln>
                <a:solidFill>
                  <a:srgbClr val="07002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BolognaFiere</a:t>
            </a:r>
            <a:r>
              <a:rPr kumimoji="0" lang="de-DE" sz="2400" b="0" i="0" u="none" strike="noStrike" kern="1200" cap="none" spc="0" normalizeH="0" baseline="0" noProof="0">
                <a:ln>
                  <a:noFill/>
                </a:ln>
                <a:solidFill>
                  <a:srgbClr val="07002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		I</a:t>
            </a:r>
          </a:p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2400" b="0" i="0" u="none" strike="noStrike" kern="1200" cap="none" spc="0" normalizeH="0" baseline="0" noProof="0">
              <a:ln>
                <a:noFill/>
              </a:ln>
              <a:solidFill>
                <a:srgbClr val="07002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6559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ADBF4-569D-D54E-F193-F17D3ADD4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11EB4FC3-DEA6-353C-391A-2890E948744A}"/>
              </a:ext>
            </a:extLst>
          </p:cNvPr>
          <p:cNvGrpSpPr/>
          <p:nvPr/>
        </p:nvGrpSpPr>
        <p:grpSpPr>
          <a:xfrm>
            <a:off x="303845" y="954689"/>
            <a:ext cx="6221629" cy="4880711"/>
            <a:chOff x="492832" y="721349"/>
            <a:chExt cx="6221629" cy="4880711"/>
          </a:xfrm>
        </p:grpSpPr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539466C3-4D1C-AE6A-F59C-F1675DF825DD}"/>
                </a:ext>
              </a:extLst>
            </p:cNvPr>
            <p:cNvSpPr txBox="1"/>
            <p:nvPr/>
          </p:nvSpPr>
          <p:spPr>
            <a:xfrm>
              <a:off x="492832" y="1723866"/>
              <a:ext cx="5107167" cy="30623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9900" b="1" i="0" u="none" strike="noStrike" kern="1200" cap="none" spc="0" normalizeH="0" baseline="0" noProof="0">
                  <a:ln>
                    <a:noFill/>
                  </a:ln>
                  <a:solidFill>
                    <a:srgbClr val="5F9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62%</a:t>
              </a:r>
            </a:p>
          </p:txBody>
        </p:sp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4BDA5ED4-6EFF-619A-A2BA-6EC2168746DA}"/>
                </a:ext>
              </a:extLst>
            </p:cNvPr>
            <p:cNvSpPr/>
            <p:nvPr/>
          </p:nvSpPr>
          <p:spPr>
            <a:xfrm>
              <a:off x="583324" y="721349"/>
              <a:ext cx="3618186" cy="1009903"/>
            </a:xfrm>
            <a:prstGeom prst="rect">
              <a:avLst/>
            </a:prstGeom>
            <a:solidFill>
              <a:srgbClr val="5F9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800" b="1" i="0" u="none" strike="noStrike" kern="1200" cap="none" spc="0" normalizeH="0" baseline="0" noProof="0">
                  <a:ln>
                    <a:noFill/>
                  </a:ln>
                  <a:solidFill>
                    <a:srgbClr val="F0F0F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INTERNATIONAL EXHIBITORS</a:t>
              </a: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214DF1C4-8B13-74E9-1B18-8DF7945F9F05}"/>
                </a:ext>
              </a:extLst>
            </p:cNvPr>
            <p:cNvSpPr txBox="1"/>
            <p:nvPr/>
          </p:nvSpPr>
          <p:spPr>
            <a:xfrm>
              <a:off x="763588" y="5048062"/>
              <a:ext cx="5950873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1" i="0" u="none" strike="noStrike" kern="1200" cap="none" spc="0" normalizeH="0" baseline="0" noProof="0">
                  <a:ln>
                    <a:noFill/>
                  </a:ln>
                  <a:solidFill>
                    <a:srgbClr val="5F9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…of the companies exhibiting at trade fairs in Germany </a:t>
              </a:r>
              <a:r>
                <a:rPr kumimoji="0" lang="de-DE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9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come</a:t>
              </a:r>
              <a:r>
                <a:rPr kumimoji="0" lang="de-DE" sz="1800" b="1" i="0" u="none" strike="noStrike" kern="1200" cap="none" spc="0" normalizeH="0" baseline="0" noProof="0">
                  <a:ln>
                    <a:noFill/>
                  </a:ln>
                  <a:solidFill>
                    <a:srgbClr val="5F9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from </a:t>
              </a:r>
              <a:r>
                <a:rPr kumimoji="0" lang="de-DE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9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abroad</a:t>
              </a:r>
              <a:r>
                <a:rPr kumimoji="0" lang="de-DE" sz="1800" b="1" i="0" u="none" strike="noStrike" kern="1200" cap="none" spc="0" normalizeH="0" baseline="0" noProof="0">
                  <a:ln>
                    <a:noFill/>
                  </a:ln>
                  <a:solidFill>
                    <a:srgbClr val="5F9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…</a:t>
              </a:r>
            </a:p>
          </p:txBody>
        </p:sp>
      </p:grp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D3E22DF-3009-9130-07E6-22E23A5E7BC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all" spc="60" normalizeH="0" baseline="0" noProof="0">
                <a:ln>
                  <a:noFill/>
                </a:ln>
                <a:solidFill>
                  <a:srgbClr val="07002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EU Dialogue 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08615FF-4ECB-1DCB-072E-E4FF871576A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7229EA-5F83-42CD-9073-194554006193}" type="slidenum"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srgbClr val="07002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800" b="0" i="0" u="none" strike="noStrike" kern="1200" cap="none" spc="0" normalizeH="0" baseline="0" noProof="0">
              <a:ln>
                <a:noFill/>
              </a:ln>
              <a:solidFill>
                <a:srgbClr val="07002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A442DF6-71CC-DDD0-EDA7-9D4DA9EBFC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08179" y="6302193"/>
            <a:ext cx="11328400" cy="225318"/>
          </a:xfrm>
        </p:spPr>
        <p:txBody>
          <a:bodyPr/>
          <a:lstStyle/>
          <a:p>
            <a:pPr algn="l" rtl="0"/>
            <a:r>
              <a:rPr lang="de-DE"/>
              <a:t>Source: AUMA trade fair </a:t>
            </a:r>
            <a:r>
              <a:rPr lang="de-DE" err="1"/>
              <a:t>database</a:t>
            </a:r>
            <a:endParaRPr lang="de-DE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B0B99AE9-51FC-C0DD-FE4C-18FAC5F32DCD}"/>
              </a:ext>
            </a:extLst>
          </p:cNvPr>
          <p:cNvSpPr>
            <a:spLocks noGrp="1"/>
          </p:cNvSpPr>
          <p:nvPr>
            <p:ph type="dt" sz="half" idx="28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4B379D-CBF9-4843-8BFD-340022A95EAC}" type="datetime1">
              <a:rPr kumimoji="0" lang="de-DE" sz="800" b="0" i="0" u="none" strike="noStrike" kern="1200" cap="all" spc="60" normalizeH="0" baseline="0" noProof="0" smtClean="0">
                <a:ln>
                  <a:noFill/>
                </a:ln>
                <a:solidFill>
                  <a:srgbClr val="07002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16.04.2024</a:t>
            </a:fld>
            <a:endParaRPr kumimoji="0" lang="de-DE" sz="800" b="0" i="0" u="none" strike="noStrike" kern="1200" cap="all" spc="60" normalizeH="0" baseline="0" noProof="0">
              <a:ln>
                <a:noFill/>
              </a:ln>
              <a:solidFill>
                <a:srgbClr val="07002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1EFBB1F-D475-DED1-75D9-FC94B1C3C0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12" t="10025" r="2553" b="2878"/>
          <a:stretch/>
        </p:blipFill>
        <p:spPr>
          <a:xfrm>
            <a:off x="6387609" y="954689"/>
            <a:ext cx="5410054" cy="4794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304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DB8B648-0BD3-CE27-9450-DA5108D5AA9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all" spc="60" normalizeH="0" baseline="0" noProof="0">
                <a:ln>
                  <a:noFill/>
                </a:ln>
                <a:solidFill>
                  <a:srgbClr val="07002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EU Dialogue 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3244972-B0D5-F341-B537-0D31085343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7229EA-5F83-42CD-9073-194554006193}" type="slidenum"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srgbClr val="07002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800" b="0" i="0" u="none" strike="noStrike" kern="1200" cap="none" spc="0" normalizeH="0" baseline="0" noProof="0">
              <a:ln>
                <a:noFill/>
              </a:ln>
              <a:solidFill>
                <a:srgbClr val="07002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0B76E10-0F6F-3536-07EF-39392D7F76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371" y="6302193"/>
            <a:ext cx="11328400" cy="225318"/>
          </a:xfrm>
        </p:spPr>
        <p:txBody>
          <a:bodyPr/>
          <a:lstStyle/>
          <a:p>
            <a:r>
              <a:rPr lang="de-DE">
                <a:solidFill>
                  <a:schemeClr val="tx1"/>
                </a:solidFill>
              </a:rPr>
              <a:t>Source: AUMA, </a:t>
            </a:r>
            <a:r>
              <a:rPr lang="de-DE" err="1">
                <a:solidFill>
                  <a:schemeClr val="tx1"/>
                </a:solidFill>
              </a:rPr>
              <a:t>exhibitors</a:t>
            </a:r>
            <a:r>
              <a:rPr lang="de-DE">
                <a:solidFill>
                  <a:schemeClr val="tx1"/>
                </a:solidFill>
              </a:rPr>
              <a:t> at German Trade </a:t>
            </a:r>
            <a:r>
              <a:rPr lang="de-DE" err="1">
                <a:solidFill>
                  <a:schemeClr val="tx1"/>
                </a:solidFill>
              </a:rPr>
              <a:t>Fairs</a:t>
            </a:r>
            <a:endParaRPr lang="de-DE">
              <a:solidFill>
                <a:schemeClr val="tx1"/>
              </a:solidFill>
            </a:endParaRP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92CAF19A-4F26-7279-EEE2-426D2AF2B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1125538"/>
            <a:ext cx="11328400" cy="332399"/>
          </a:xfrm>
        </p:spPr>
        <p:txBody>
          <a:bodyPr/>
          <a:lstStyle/>
          <a:p>
            <a:r>
              <a:rPr lang="de-DE" err="1"/>
              <a:t>origin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exhibiting</a:t>
            </a:r>
            <a:r>
              <a:rPr lang="de-DE"/>
              <a:t> </a:t>
            </a:r>
            <a:r>
              <a:rPr lang="de-DE" err="1"/>
              <a:t>companies</a:t>
            </a:r>
            <a:r>
              <a:rPr lang="de-DE"/>
              <a:t> 2019 - 2022 - 2023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55CEB58A-31F1-4F98-4DA2-DBA22EAEB1ED}"/>
              </a:ext>
            </a:extLst>
          </p:cNvPr>
          <p:cNvSpPr>
            <a:spLocks noGrp="1"/>
          </p:cNvSpPr>
          <p:nvPr>
            <p:ph type="dt" sz="half" idx="2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5FE0B7-96E6-49C8-ABC3-152CBBD720B3}" type="datetime1">
              <a:rPr kumimoji="0" lang="de-DE" sz="800" b="0" i="0" u="none" strike="noStrike" kern="1200" cap="all" spc="60" normalizeH="0" baseline="0" noProof="0" smtClean="0">
                <a:ln>
                  <a:noFill/>
                </a:ln>
                <a:solidFill>
                  <a:srgbClr val="07002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16.04.2024</a:t>
            </a:fld>
            <a:endParaRPr kumimoji="0" lang="de-DE" sz="800" b="0" i="0" u="none" strike="noStrike" kern="1200" cap="all" spc="60" normalizeH="0" baseline="0" noProof="0">
              <a:ln>
                <a:noFill/>
              </a:ln>
              <a:solidFill>
                <a:srgbClr val="07002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7" name="Inhaltsplatzhalter 8">
            <a:extLst>
              <a:ext uri="{FF2B5EF4-FFF2-40B4-BE49-F238E27FC236}">
                <a16:creationId xmlns:a16="http://schemas.microsoft.com/office/drawing/2014/main" id="{38E6574D-D39A-6A03-4E9B-C4E280424EBB}"/>
              </a:ext>
            </a:extLst>
          </p:cNvPr>
          <p:cNvGraphicFramePr>
            <a:graphicFrameLocks/>
          </p:cNvGraphicFramePr>
          <p:nvPr/>
        </p:nvGraphicFramePr>
        <p:xfrm>
          <a:off x="431371" y="1713691"/>
          <a:ext cx="11328400" cy="4635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78387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AUMA 2024">
  <a:themeElements>
    <a:clrScheme name="AUMA 2024">
      <a:dk1>
        <a:srgbClr val="000000"/>
      </a:dk1>
      <a:lt1>
        <a:srgbClr val="F0F0F0"/>
      </a:lt1>
      <a:dk2>
        <a:srgbClr val="070023"/>
      </a:dk2>
      <a:lt2>
        <a:srgbClr val="FFFFFF"/>
      </a:lt2>
      <a:accent1>
        <a:srgbClr val="9FC5FF"/>
      </a:accent1>
      <a:accent2>
        <a:srgbClr val="5F9FFF"/>
      </a:accent2>
      <a:accent3>
        <a:srgbClr val="6FA9FF"/>
      </a:accent3>
      <a:accent4>
        <a:srgbClr val="7FB2FF"/>
      </a:accent4>
      <a:accent5>
        <a:srgbClr val="AFCFFF"/>
      </a:accent5>
      <a:accent6>
        <a:srgbClr val="BFD9FF"/>
      </a:accent6>
      <a:hlink>
        <a:srgbClr val="5F9FFF"/>
      </a:hlink>
      <a:folHlink>
        <a:srgbClr val="5F9FFF"/>
      </a:folHlink>
    </a:clrScheme>
    <a:fontScheme name="AMUA 202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custClrLst>
    <a:custClr name="AUMA Rot">
      <a:srgbClr val="FF6767"/>
    </a:custClr>
    <a:custClr name="AUMA Dunkelrot">
      <a:srgbClr val="AA033F"/>
    </a:custClr>
    <a:custClr name="AUMA Blau">
      <a:srgbClr val="5F9FFF"/>
    </a:custClr>
    <a:custClr name="AUMA Violett">
      <a:srgbClr val="7100CA"/>
    </a:custClr>
    <a:custClr name="AUMA Schwarzblau">
      <a:srgbClr val="070023"/>
    </a:custClr>
    <a:custClr name="AUMA Neutral">
      <a:srgbClr val="FAF6F3"/>
    </a:custClr>
    <a:custClr name="AUMA">
      <a:srgbClr val="FFFFFF"/>
    </a:custClr>
    <a:custClr name="AUMA">
      <a:srgbClr val="FFFFFF"/>
    </a:custClr>
    <a:custClr name="AUMA">
      <a:srgbClr val="FFFFFF"/>
    </a:custClr>
    <a:custClr name="AUMA">
      <a:srgbClr val="FFFFFF"/>
    </a:custClr>
    <a:custClr name="AUMA Rot 80 %">
      <a:srgbClr val="FF8585"/>
    </a:custClr>
    <a:custClr name="AUMA Dunkelrot 80 %">
      <a:srgbClr val="BB3565"/>
    </a:custClr>
    <a:custClr name="AUMA Blau 80 %">
      <a:srgbClr val="7FB2FF"/>
    </a:custClr>
    <a:custClr name="AUMA Violett 80 %">
      <a:srgbClr val="8D33D4"/>
    </a:custClr>
    <a:custClr name="AUMA Schwarzblau 80 %">
      <a:srgbClr val="38334E"/>
    </a:custClr>
    <a:custClr name="AUMA">
      <a:srgbClr val="FFFFFF"/>
    </a:custClr>
    <a:custClr name="AUMA">
      <a:srgbClr val="FFFFFF"/>
    </a:custClr>
    <a:custClr name="AUMA">
      <a:srgbClr val="FFFFFF"/>
    </a:custClr>
    <a:custClr name="AUMA">
      <a:srgbClr val="FFFFFF"/>
    </a:custClr>
    <a:custClr name="AUMA">
      <a:srgbClr val="FFFFFF"/>
    </a:custClr>
    <a:custClr name="AUMA Rot 60 %">
      <a:srgbClr val="FFA4A4"/>
    </a:custClr>
    <a:custClr name="AUMA Dunkelrot 60 %">
      <a:srgbClr val="CC688B"/>
    </a:custClr>
    <a:custClr name="AUMA Blau 60 %">
      <a:srgbClr val="9FC5FF"/>
    </a:custClr>
    <a:custClr name="AUMA Violett 60 %">
      <a:srgbClr val="A966DF"/>
    </a:custClr>
    <a:custClr name="AUMA Schwarzblau 60 %">
      <a:srgbClr val="6A667A"/>
    </a:custClr>
    <a:custClr name="AUMA">
      <a:srgbClr val="FFFFFF"/>
    </a:custClr>
    <a:custClr name="AUMA">
      <a:srgbClr val="FFFFFF"/>
    </a:custClr>
    <a:custClr name="AUMA">
      <a:srgbClr val="FFFFFF"/>
    </a:custClr>
    <a:custClr name="AUMA">
      <a:srgbClr val="FFFFFF"/>
    </a:custClr>
    <a:custClr name="AUMA">
      <a:srgbClr val="FFFFFF"/>
    </a:custClr>
    <a:custClr name="AUMA Rot 40 %">
      <a:srgbClr val="FFC2C2"/>
    </a:custClr>
    <a:custClr name="AUMA Dunkelrot 40 %">
      <a:srgbClr val="DD9AB2"/>
    </a:custClr>
    <a:custClr name="AUMA Blau 40 %">
      <a:srgbClr val="BFD9FF"/>
    </a:custClr>
    <a:custClr name="AUMA Violett 40 %">
      <a:srgbClr val="C699E9"/>
    </a:custClr>
    <a:custClr name="AUMA Schwarzblau 40 %">
      <a:srgbClr val="9B99A7"/>
    </a:custClr>
    <a:custClr name="AUMA">
      <a:srgbClr val="FFFFFF"/>
    </a:custClr>
    <a:custClr name="AUMA">
      <a:srgbClr val="FFFFFF"/>
    </a:custClr>
    <a:custClr name="AUMA">
      <a:srgbClr val="FFFFFF"/>
    </a:custClr>
    <a:custClr name="AUMA">
      <a:srgbClr val="FFFFFF"/>
    </a:custClr>
    <a:custClr name="AUMA">
      <a:srgbClr val="FFFFFF"/>
    </a:custClr>
    <a:custClr name="AUMA Beige">
      <a:srgbClr val="F2E9E9"/>
    </a:custClr>
    <a:custClr name="AUMA Hellgrau">
      <a:srgbClr val="D9D1D1"/>
    </a:custClr>
    <a:custClr name="AUMA Grau">
      <a:srgbClr val="BFB8B8"/>
    </a:custClr>
    <a:custClr name="AUMA Dunkelgrau">
      <a:srgbClr val="807B7B"/>
    </a:custClr>
    <a:custClr name="AUMA Schwarzblau">
      <a:srgbClr val="070023"/>
    </a:custClr>
    <a:custClr name="AUMA Weiß">
      <a:srgbClr val="FFFFFF"/>
    </a:custClr>
    <a:custClr name="AUMA">
      <a:srgbClr val="FFFFFF"/>
    </a:custClr>
    <a:custClr name="AUMA">
      <a:srgbClr val="FFFFFF"/>
    </a:custClr>
    <a:custClr name="AUMA">
      <a:srgbClr val="FFFFFF"/>
    </a:custClr>
    <a:custClr name="AUMA">
      <a:srgbClr val="FFFFFF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EC colour scheme">
      <a:dk1>
        <a:srgbClr val="4D4D4D"/>
      </a:dk1>
      <a:lt1>
        <a:srgbClr val="FFFFFF"/>
      </a:lt1>
      <a:dk2>
        <a:srgbClr val="034EA2"/>
      </a:dk2>
      <a:lt2>
        <a:srgbClr val="D3E8F9"/>
      </a:lt2>
      <a:accent1>
        <a:srgbClr val="1E858B"/>
      </a:accent1>
      <a:accent2>
        <a:srgbClr val="4BC5DE"/>
      </a:accent2>
      <a:accent3>
        <a:srgbClr val="1EC08A"/>
      </a:accent3>
      <a:accent4>
        <a:srgbClr val="ED8D2F"/>
      </a:accent4>
      <a:accent5>
        <a:srgbClr val="FFC000"/>
      </a:accent5>
      <a:accent6>
        <a:srgbClr val="E76C53"/>
      </a:accent6>
      <a:hlink>
        <a:srgbClr val="0563C1"/>
      </a:hlink>
      <a:folHlink>
        <a:srgbClr val="2433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_Corporate_PPT_Template_accessible_2023.pptx" id="{EC878A57-382A-4C39-A584-1AF0C626172A}" vid="{130AD24A-F7AC-477C-91ED-41AA5CF26920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427</Words>
  <Application>Microsoft Office PowerPoint</Application>
  <PresentationFormat>Widescreen</PresentationFormat>
  <Paragraphs>69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Yu Mincho</vt:lpstr>
      <vt:lpstr>Aptos</vt:lpstr>
      <vt:lpstr>Aptos Display</vt:lpstr>
      <vt:lpstr>Arial</vt:lpstr>
      <vt:lpstr>Calibri</vt:lpstr>
      <vt:lpstr>Times New Roman</vt:lpstr>
      <vt:lpstr>Thème Office</vt:lpstr>
      <vt:lpstr>AUMA 2024</vt:lpstr>
      <vt:lpstr>Office Theme</vt:lpstr>
      <vt:lpstr>Bridging markets, EU trade and visa policies’ impact on business events</vt:lpstr>
      <vt:lpstr>PowerPoint Presentation</vt:lpstr>
      <vt:lpstr>Trade and Services in EU Trade Agreements</vt:lpstr>
      <vt:lpstr>PowerPoint Presentation</vt:lpstr>
      <vt:lpstr>trade fairs and international trade</vt:lpstr>
      <vt:lpstr>PowerPoint Presentation</vt:lpstr>
      <vt:lpstr>Biggest trade fair organizers worldwide are based in Europe</vt:lpstr>
      <vt:lpstr>PowerPoint Presentation</vt:lpstr>
      <vt:lpstr>origin of exhibiting companies 2019 - 2022 - 2023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</dc:title>
  <dc:creator>Sandra Munters</dc:creator>
  <cp:lastModifiedBy>Anousjka Schmidt</cp:lastModifiedBy>
  <cp:revision>1</cp:revision>
  <dcterms:created xsi:type="dcterms:W3CDTF">2024-04-12T09:46:22Z</dcterms:created>
  <dcterms:modified xsi:type="dcterms:W3CDTF">2024-04-16T16:25:46Z</dcterms:modified>
</cp:coreProperties>
</file>